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Lato"/>
      <p:regular r:id="rId27"/>
      <p:bold r:id="rId28"/>
      <p:italic r:id="rId29"/>
      <p:boldItalic r:id="rId30"/>
    </p:embeddedFont>
    <p:embeddedFont>
      <p:font typeface="Lato Black"/>
      <p:bold r:id="rId31"/>
      <p:boldItalic r:id="rId32"/>
    </p:embeddedFont>
    <p:embeddedFont>
      <p:font typeface="Old Standard TT"/>
      <p:regular r:id="rId33"/>
      <p:bold r:id="rId34"/>
      <p: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gjj08zuW0qROtIKIpk3/oW8OZH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Black-bold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7.xml"/><Relationship Id="rId33" Type="http://schemas.openxmlformats.org/officeDocument/2006/relationships/font" Target="fonts/OldStandardTT-regular.fntdata"/><Relationship Id="rId10" Type="http://schemas.openxmlformats.org/officeDocument/2006/relationships/slide" Target="slides/slide6.xml"/><Relationship Id="rId32" Type="http://schemas.openxmlformats.org/officeDocument/2006/relationships/font" Target="fonts/LatoBlack-boldItalic.fntdata"/><Relationship Id="rId13" Type="http://schemas.openxmlformats.org/officeDocument/2006/relationships/slide" Target="slides/slide9.xml"/><Relationship Id="rId35" Type="http://schemas.openxmlformats.org/officeDocument/2006/relationships/font" Target="fonts/OldStandardTT-italic.fntdata"/><Relationship Id="rId12" Type="http://schemas.openxmlformats.org/officeDocument/2006/relationships/slide" Target="slides/slide8.xml"/><Relationship Id="rId34" Type="http://schemas.openxmlformats.org/officeDocument/2006/relationships/font" Target="fonts/OldStandardT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c3e99c2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8c3e99c2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8c4dd611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8c4dd611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8db66553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8db66553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8c3e99c2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8c3e99c2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8c3e99c2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8c3e99c2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8c3e99c21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8c3e99c21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671d80ef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8671d80ef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c3e99c21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c3e99c2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8c3e99c21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8c3e99c21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671d80e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8671d80e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671d80e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671d80e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671d80ef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671d80ef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d73375b1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8d73375b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d73375b1c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8d73375b1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8d73375b1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8d73375b1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8d73375b1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g8d73375b1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/>
          <p:nvPr/>
        </p:nvSpPr>
        <p:spPr>
          <a:xfrm>
            <a:off x="7205189" y="3772759"/>
            <a:ext cx="1080161" cy="690324"/>
          </a:xfrm>
          <a:custGeom>
            <a:rect b="b" l="l" r="r" t="t"/>
            <a:pathLst>
              <a:path extrusionOk="0" h="26114" w="40861">
                <a:moveTo>
                  <a:pt x="40481" y="1"/>
                </a:moveTo>
                <a:cubicBezTo>
                  <a:pt x="40422" y="1"/>
                  <a:pt x="40362" y="23"/>
                  <a:pt x="40308" y="77"/>
                </a:cubicBezTo>
                <a:cubicBezTo>
                  <a:pt x="35879" y="4387"/>
                  <a:pt x="31080" y="8328"/>
                  <a:pt x="26020" y="11876"/>
                </a:cubicBezTo>
                <a:cubicBezTo>
                  <a:pt x="20984" y="15424"/>
                  <a:pt x="15614" y="18520"/>
                  <a:pt x="10030" y="21139"/>
                </a:cubicBezTo>
                <a:cubicBezTo>
                  <a:pt x="8458" y="21878"/>
                  <a:pt x="6863" y="22580"/>
                  <a:pt x="5256" y="23271"/>
                </a:cubicBezTo>
                <a:cubicBezTo>
                  <a:pt x="4470" y="23604"/>
                  <a:pt x="3672" y="23937"/>
                  <a:pt x="2874" y="24259"/>
                </a:cubicBezTo>
                <a:cubicBezTo>
                  <a:pt x="2065" y="24580"/>
                  <a:pt x="1219" y="24854"/>
                  <a:pt x="446" y="25271"/>
                </a:cubicBezTo>
                <a:cubicBezTo>
                  <a:pt x="0" y="25505"/>
                  <a:pt x="273" y="26113"/>
                  <a:pt x="710" y="26113"/>
                </a:cubicBezTo>
                <a:cubicBezTo>
                  <a:pt x="740" y="26113"/>
                  <a:pt x="771" y="26111"/>
                  <a:pt x="803" y="26104"/>
                </a:cubicBezTo>
                <a:cubicBezTo>
                  <a:pt x="2303" y="25807"/>
                  <a:pt x="3779" y="25128"/>
                  <a:pt x="5196" y="24568"/>
                </a:cubicBezTo>
                <a:cubicBezTo>
                  <a:pt x="6649" y="24009"/>
                  <a:pt x="8077" y="23402"/>
                  <a:pt x="9482" y="22747"/>
                </a:cubicBezTo>
                <a:cubicBezTo>
                  <a:pt x="12304" y="21437"/>
                  <a:pt x="15066" y="20008"/>
                  <a:pt x="17769" y="18461"/>
                </a:cubicBezTo>
                <a:cubicBezTo>
                  <a:pt x="23175" y="15353"/>
                  <a:pt x="28306" y="11745"/>
                  <a:pt x="33069" y="7721"/>
                </a:cubicBezTo>
                <a:cubicBezTo>
                  <a:pt x="35748" y="5459"/>
                  <a:pt x="38272" y="3006"/>
                  <a:pt x="40677" y="458"/>
                </a:cubicBezTo>
                <a:cubicBezTo>
                  <a:pt x="40861" y="265"/>
                  <a:pt x="40682" y="1"/>
                  <a:pt x="40481" y="1"/>
                </a:cubicBezTo>
                <a:close/>
              </a:path>
            </a:pathLst>
          </a:custGeom>
          <a:solidFill>
            <a:srgbClr val="FFE1DD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1"/>
          <p:cNvSpPr/>
          <p:nvPr/>
        </p:nvSpPr>
        <p:spPr>
          <a:xfrm>
            <a:off x="2001450" y="1945306"/>
            <a:ext cx="4308826" cy="3243072"/>
          </a:xfrm>
          <a:custGeom>
            <a:rect b="b" l="l" r="r" t="t"/>
            <a:pathLst>
              <a:path extrusionOk="0" h="122681" w="162997">
                <a:moveTo>
                  <a:pt x="15951" y="1"/>
                </a:moveTo>
                <a:cubicBezTo>
                  <a:pt x="10021" y="1"/>
                  <a:pt x="3898" y="1785"/>
                  <a:pt x="1727" y="7034"/>
                </a:cubicBezTo>
                <a:cubicBezTo>
                  <a:pt x="0" y="11201"/>
                  <a:pt x="1631" y="16142"/>
                  <a:pt x="4572" y="19559"/>
                </a:cubicBezTo>
                <a:cubicBezTo>
                  <a:pt x="7525" y="22976"/>
                  <a:pt x="11573" y="25203"/>
                  <a:pt x="15490" y="27429"/>
                </a:cubicBezTo>
                <a:cubicBezTo>
                  <a:pt x="27754" y="34406"/>
                  <a:pt x="39600" y="42098"/>
                  <a:pt x="50959" y="50468"/>
                </a:cubicBezTo>
                <a:cubicBezTo>
                  <a:pt x="55293" y="53671"/>
                  <a:pt x="59662" y="57088"/>
                  <a:pt x="62270" y="61803"/>
                </a:cubicBezTo>
                <a:cubicBezTo>
                  <a:pt x="65270" y="67220"/>
                  <a:pt x="65568" y="73697"/>
                  <a:pt x="67592" y="79555"/>
                </a:cubicBezTo>
                <a:cubicBezTo>
                  <a:pt x="70199" y="87103"/>
                  <a:pt x="75569" y="93342"/>
                  <a:pt x="81022" y="99188"/>
                </a:cubicBezTo>
                <a:cubicBezTo>
                  <a:pt x="91948" y="110919"/>
                  <a:pt x="106924" y="122680"/>
                  <a:pt x="123310" y="122680"/>
                </a:cubicBezTo>
                <a:cubicBezTo>
                  <a:pt x="127281" y="122680"/>
                  <a:pt x="131335" y="121990"/>
                  <a:pt x="135434" y="120441"/>
                </a:cubicBezTo>
                <a:cubicBezTo>
                  <a:pt x="141887" y="118000"/>
                  <a:pt x="154305" y="113797"/>
                  <a:pt x="158270" y="108237"/>
                </a:cubicBezTo>
                <a:cubicBezTo>
                  <a:pt x="162997" y="101593"/>
                  <a:pt x="158270" y="93033"/>
                  <a:pt x="153853" y="87937"/>
                </a:cubicBezTo>
                <a:cubicBezTo>
                  <a:pt x="148376" y="81591"/>
                  <a:pt x="140494" y="77662"/>
                  <a:pt x="132326" y="75781"/>
                </a:cubicBezTo>
                <a:cubicBezTo>
                  <a:pt x="126766" y="74507"/>
                  <a:pt x="120658" y="73947"/>
                  <a:pt x="116396" y="70161"/>
                </a:cubicBezTo>
                <a:cubicBezTo>
                  <a:pt x="113538" y="67637"/>
                  <a:pt x="111955" y="64029"/>
                  <a:pt x="110085" y="60707"/>
                </a:cubicBezTo>
                <a:cubicBezTo>
                  <a:pt x="102703" y="47634"/>
                  <a:pt x="90249" y="38359"/>
                  <a:pt x="78165" y="29465"/>
                </a:cubicBezTo>
                <a:cubicBezTo>
                  <a:pt x="60436" y="16452"/>
                  <a:pt x="41660" y="2998"/>
                  <a:pt x="19836" y="248"/>
                </a:cubicBezTo>
                <a:cubicBezTo>
                  <a:pt x="18581" y="89"/>
                  <a:pt x="17271" y="1"/>
                  <a:pt x="15951" y="1"/>
                </a:cubicBezTo>
                <a:close/>
              </a:path>
            </a:pathLst>
          </a:custGeom>
          <a:solidFill>
            <a:srgbClr val="FFE1DD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1"/>
          <p:cNvSpPr/>
          <p:nvPr/>
        </p:nvSpPr>
        <p:spPr>
          <a:xfrm>
            <a:off x="80286" y="-1331903"/>
            <a:ext cx="6261183" cy="2619761"/>
          </a:xfrm>
          <a:custGeom>
            <a:rect b="b" l="l" r="r" t="t"/>
            <a:pathLst>
              <a:path extrusionOk="0" h="99102" w="236852">
                <a:moveTo>
                  <a:pt x="57722" y="0"/>
                </a:moveTo>
                <a:cubicBezTo>
                  <a:pt x="51203" y="0"/>
                  <a:pt x="44684" y="315"/>
                  <a:pt x="38196" y="944"/>
                </a:cubicBezTo>
                <a:cubicBezTo>
                  <a:pt x="31457" y="1599"/>
                  <a:pt x="24301" y="2802"/>
                  <a:pt x="19348" y="7410"/>
                </a:cubicBezTo>
                <a:cubicBezTo>
                  <a:pt x="13014" y="13327"/>
                  <a:pt x="16240" y="20875"/>
                  <a:pt x="18229" y="27983"/>
                </a:cubicBezTo>
                <a:cubicBezTo>
                  <a:pt x="16626" y="27714"/>
                  <a:pt x="15087" y="27570"/>
                  <a:pt x="13637" y="27570"/>
                </a:cubicBezTo>
                <a:cubicBezTo>
                  <a:pt x="7074" y="27570"/>
                  <a:pt x="2334" y="30517"/>
                  <a:pt x="1739" y="38104"/>
                </a:cubicBezTo>
                <a:cubicBezTo>
                  <a:pt x="1358" y="42866"/>
                  <a:pt x="0" y="47962"/>
                  <a:pt x="965" y="52701"/>
                </a:cubicBezTo>
                <a:cubicBezTo>
                  <a:pt x="2024" y="57904"/>
                  <a:pt x="5727" y="61940"/>
                  <a:pt x="9252" y="65691"/>
                </a:cubicBezTo>
                <a:cubicBezTo>
                  <a:pt x="15252" y="72084"/>
                  <a:pt x="21539" y="78668"/>
                  <a:pt x="29718" y="81835"/>
                </a:cubicBezTo>
                <a:cubicBezTo>
                  <a:pt x="34176" y="83561"/>
                  <a:pt x="38827" y="84146"/>
                  <a:pt x="43578" y="84146"/>
                </a:cubicBezTo>
                <a:cubicBezTo>
                  <a:pt x="53577" y="84146"/>
                  <a:pt x="64016" y="81555"/>
                  <a:pt x="74022" y="81555"/>
                </a:cubicBezTo>
                <a:cubicBezTo>
                  <a:pt x="78715" y="81555"/>
                  <a:pt x="83313" y="82125"/>
                  <a:pt x="87726" y="83800"/>
                </a:cubicBezTo>
                <a:cubicBezTo>
                  <a:pt x="96846" y="87265"/>
                  <a:pt x="103918" y="95099"/>
                  <a:pt x="113265" y="97897"/>
                </a:cubicBezTo>
                <a:cubicBezTo>
                  <a:pt x="116131" y="98754"/>
                  <a:pt x="119088" y="99102"/>
                  <a:pt x="122069" y="99102"/>
                </a:cubicBezTo>
                <a:cubicBezTo>
                  <a:pt x="126292" y="99102"/>
                  <a:pt x="130563" y="98404"/>
                  <a:pt x="134696" y="97468"/>
                </a:cubicBezTo>
                <a:cubicBezTo>
                  <a:pt x="152698" y="93384"/>
                  <a:pt x="170355" y="84300"/>
                  <a:pt x="180666" y="68977"/>
                </a:cubicBezTo>
                <a:cubicBezTo>
                  <a:pt x="182035" y="66929"/>
                  <a:pt x="183297" y="64762"/>
                  <a:pt x="185107" y="63095"/>
                </a:cubicBezTo>
                <a:cubicBezTo>
                  <a:pt x="187476" y="60928"/>
                  <a:pt x="190584" y="59773"/>
                  <a:pt x="193548" y="58535"/>
                </a:cubicBezTo>
                <a:cubicBezTo>
                  <a:pt x="208753" y="52165"/>
                  <a:pt x="222326" y="41914"/>
                  <a:pt x="232625" y="29019"/>
                </a:cubicBezTo>
                <a:cubicBezTo>
                  <a:pt x="234458" y="26710"/>
                  <a:pt x="236268" y="24150"/>
                  <a:pt x="236506" y="21209"/>
                </a:cubicBezTo>
                <a:cubicBezTo>
                  <a:pt x="236851" y="16970"/>
                  <a:pt x="233720" y="13053"/>
                  <a:pt x="229886" y="11208"/>
                </a:cubicBezTo>
                <a:cubicBezTo>
                  <a:pt x="226333" y="9503"/>
                  <a:pt x="222276" y="9239"/>
                  <a:pt x="218307" y="9239"/>
                </a:cubicBezTo>
                <a:cubicBezTo>
                  <a:pt x="218007" y="9239"/>
                  <a:pt x="217707" y="9241"/>
                  <a:pt x="217408" y="9243"/>
                </a:cubicBezTo>
                <a:cubicBezTo>
                  <a:pt x="197101" y="9463"/>
                  <a:pt x="176903" y="13820"/>
                  <a:pt x="156655" y="13820"/>
                </a:cubicBezTo>
                <a:cubicBezTo>
                  <a:pt x="153884" y="13820"/>
                  <a:pt x="151113" y="13738"/>
                  <a:pt x="148340" y="13553"/>
                </a:cubicBezTo>
                <a:cubicBezTo>
                  <a:pt x="129731" y="12315"/>
                  <a:pt x="111776" y="6469"/>
                  <a:pt x="93429" y="3171"/>
                </a:cubicBezTo>
                <a:cubicBezTo>
                  <a:pt x="81652" y="1059"/>
                  <a:pt x="69687" y="0"/>
                  <a:pt x="57722" y="0"/>
                </a:cubicBezTo>
                <a:close/>
              </a:path>
            </a:pathLst>
          </a:custGeom>
          <a:solidFill>
            <a:srgbClr val="FFE1DD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1"/>
          <p:cNvSpPr/>
          <p:nvPr/>
        </p:nvSpPr>
        <p:spPr>
          <a:xfrm>
            <a:off x="-3750" y="1477201"/>
            <a:ext cx="3002619" cy="4162455"/>
          </a:xfrm>
          <a:custGeom>
            <a:rect b="b" l="l" r="r" t="t"/>
            <a:pathLst>
              <a:path extrusionOk="0" h="157460" w="113585">
                <a:moveTo>
                  <a:pt x="47542" y="1"/>
                </a:moveTo>
                <a:cubicBezTo>
                  <a:pt x="37850" y="15455"/>
                  <a:pt x="28242" y="32064"/>
                  <a:pt x="27349" y="50198"/>
                </a:cubicBezTo>
                <a:cubicBezTo>
                  <a:pt x="25623" y="41494"/>
                  <a:pt x="24956" y="32576"/>
                  <a:pt x="26016" y="23754"/>
                </a:cubicBezTo>
                <a:cubicBezTo>
                  <a:pt x="26218" y="22075"/>
                  <a:pt x="26480" y="20408"/>
                  <a:pt x="26813" y="18753"/>
                </a:cubicBezTo>
                <a:cubicBezTo>
                  <a:pt x="26863" y="18481"/>
                  <a:pt x="26633" y="18299"/>
                  <a:pt x="26423" y="18299"/>
                </a:cubicBezTo>
                <a:cubicBezTo>
                  <a:pt x="26285" y="18299"/>
                  <a:pt x="26156" y="18378"/>
                  <a:pt x="26123" y="18563"/>
                </a:cubicBezTo>
                <a:cubicBezTo>
                  <a:pt x="23444" y="31612"/>
                  <a:pt x="24706" y="45114"/>
                  <a:pt x="28052" y="57913"/>
                </a:cubicBezTo>
                <a:cubicBezTo>
                  <a:pt x="28873" y="61104"/>
                  <a:pt x="29826" y="64259"/>
                  <a:pt x="30897" y="67378"/>
                </a:cubicBezTo>
                <a:cubicBezTo>
                  <a:pt x="25694" y="57329"/>
                  <a:pt x="21551" y="47364"/>
                  <a:pt x="17610" y="36577"/>
                </a:cubicBezTo>
                <a:cubicBezTo>
                  <a:pt x="13728" y="25921"/>
                  <a:pt x="9061" y="15181"/>
                  <a:pt x="977" y="7228"/>
                </a:cubicBezTo>
                <a:lnTo>
                  <a:pt x="977" y="7228"/>
                </a:lnTo>
                <a:cubicBezTo>
                  <a:pt x="477" y="15146"/>
                  <a:pt x="0" y="23182"/>
                  <a:pt x="1751" y="30921"/>
                </a:cubicBezTo>
                <a:cubicBezTo>
                  <a:pt x="3656" y="39411"/>
                  <a:pt x="8192" y="47138"/>
                  <a:pt x="13847" y="53734"/>
                </a:cubicBezTo>
                <a:cubicBezTo>
                  <a:pt x="19134" y="59901"/>
                  <a:pt x="25385" y="65152"/>
                  <a:pt x="31838" y="70069"/>
                </a:cubicBezTo>
                <a:cubicBezTo>
                  <a:pt x="34195" y="76546"/>
                  <a:pt x="37041" y="82868"/>
                  <a:pt x="40279" y="88940"/>
                </a:cubicBezTo>
                <a:cubicBezTo>
                  <a:pt x="42720" y="93524"/>
                  <a:pt x="45411" y="97977"/>
                  <a:pt x="48316" y="102287"/>
                </a:cubicBezTo>
                <a:cubicBezTo>
                  <a:pt x="43077" y="95334"/>
                  <a:pt x="33802" y="82047"/>
                  <a:pt x="30957" y="79761"/>
                </a:cubicBezTo>
                <a:cubicBezTo>
                  <a:pt x="22718" y="73177"/>
                  <a:pt x="13812" y="67474"/>
                  <a:pt x="5584" y="60866"/>
                </a:cubicBezTo>
                <a:cubicBezTo>
                  <a:pt x="5168" y="60532"/>
                  <a:pt x="4739" y="60151"/>
                  <a:pt x="4358" y="59746"/>
                </a:cubicBezTo>
                <a:cubicBezTo>
                  <a:pt x="3977" y="58794"/>
                  <a:pt x="3489" y="58722"/>
                  <a:pt x="3132" y="57758"/>
                </a:cubicBezTo>
                <a:lnTo>
                  <a:pt x="3132" y="57758"/>
                </a:lnTo>
                <a:cubicBezTo>
                  <a:pt x="3227" y="59663"/>
                  <a:pt x="4370" y="63604"/>
                  <a:pt x="5132" y="64437"/>
                </a:cubicBezTo>
                <a:cubicBezTo>
                  <a:pt x="10466" y="77701"/>
                  <a:pt x="18086" y="85047"/>
                  <a:pt x="28718" y="94608"/>
                </a:cubicBezTo>
                <a:cubicBezTo>
                  <a:pt x="34898" y="100156"/>
                  <a:pt x="42220" y="105026"/>
                  <a:pt x="50435" y="105954"/>
                </a:cubicBezTo>
                <a:cubicBezTo>
                  <a:pt x="50447" y="105966"/>
                  <a:pt x="50447" y="105990"/>
                  <a:pt x="50459" y="106002"/>
                </a:cubicBezTo>
                <a:lnTo>
                  <a:pt x="50483" y="105954"/>
                </a:lnTo>
                <a:cubicBezTo>
                  <a:pt x="50626" y="105966"/>
                  <a:pt x="50769" y="105990"/>
                  <a:pt x="50900" y="106002"/>
                </a:cubicBezTo>
                <a:cubicBezTo>
                  <a:pt x="53293" y="109336"/>
                  <a:pt x="55817" y="112586"/>
                  <a:pt x="58460" y="115729"/>
                </a:cubicBezTo>
                <a:cubicBezTo>
                  <a:pt x="61925" y="119849"/>
                  <a:pt x="65592" y="123790"/>
                  <a:pt x="69450" y="127529"/>
                </a:cubicBezTo>
                <a:cubicBezTo>
                  <a:pt x="59786" y="123195"/>
                  <a:pt x="49180" y="120968"/>
                  <a:pt x="38582" y="120968"/>
                </a:cubicBezTo>
                <a:cubicBezTo>
                  <a:pt x="30547" y="120968"/>
                  <a:pt x="22516" y="122248"/>
                  <a:pt x="14907" y="124862"/>
                </a:cubicBezTo>
                <a:cubicBezTo>
                  <a:pt x="24027" y="129314"/>
                  <a:pt x="33564" y="133053"/>
                  <a:pt x="43530" y="134982"/>
                </a:cubicBezTo>
                <a:cubicBezTo>
                  <a:pt x="48145" y="135881"/>
                  <a:pt x="52859" y="136379"/>
                  <a:pt x="57570" y="136379"/>
                </a:cubicBezTo>
                <a:cubicBezTo>
                  <a:pt x="58534" y="136379"/>
                  <a:pt x="59498" y="136358"/>
                  <a:pt x="60460" y="136315"/>
                </a:cubicBezTo>
                <a:cubicBezTo>
                  <a:pt x="64961" y="136113"/>
                  <a:pt x="72081" y="136089"/>
                  <a:pt x="76105" y="134029"/>
                </a:cubicBezTo>
                <a:lnTo>
                  <a:pt x="75867" y="133446"/>
                </a:lnTo>
                <a:lnTo>
                  <a:pt x="75867" y="133446"/>
                </a:lnTo>
                <a:cubicBezTo>
                  <a:pt x="77772" y="135113"/>
                  <a:pt x="79725" y="136732"/>
                  <a:pt x="81713" y="138304"/>
                </a:cubicBezTo>
                <a:cubicBezTo>
                  <a:pt x="90202" y="145043"/>
                  <a:pt x="99310" y="150865"/>
                  <a:pt x="109002" y="155722"/>
                </a:cubicBezTo>
                <a:cubicBezTo>
                  <a:pt x="110205" y="156318"/>
                  <a:pt x="111407" y="156889"/>
                  <a:pt x="112645" y="157413"/>
                </a:cubicBezTo>
                <a:cubicBezTo>
                  <a:pt x="112717" y="157445"/>
                  <a:pt x="112787" y="157459"/>
                  <a:pt x="112854" y="157459"/>
                </a:cubicBezTo>
                <a:cubicBezTo>
                  <a:pt x="113290" y="157459"/>
                  <a:pt x="113584" y="156861"/>
                  <a:pt x="113110" y="156604"/>
                </a:cubicBezTo>
                <a:cubicBezTo>
                  <a:pt x="109216" y="154544"/>
                  <a:pt x="105347" y="152472"/>
                  <a:pt x="101549" y="150246"/>
                </a:cubicBezTo>
                <a:cubicBezTo>
                  <a:pt x="107466" y="138113"/>
                  <a:pt x="110014" y="124350"/>
                  <a:pt x="108788" y="110907"/>
                </a:cubicBezTo>
                <a:cubicBezTo>
                  <a:pt x="108121" y="103597"/>
                  <a:pt x="106359" y="96406"/>
                  <a:pt x="105847" y="89083"/>
                </a:cubicBezTo>
                <a:cubicBezTo>
                  <a:pt x="104061" y="94798"/>
                  <a:pt x="100561" y="99799"/>
                  <a:pt x="98072" y="105240"/>
                </a:cubicBezTo>
                <a:cubicBezTo>
                  <a:pt x="91762" y="119039"/>
                  <a:pt x="92405" y="135791"/>
                  <a:pt x="99644" y="149103"/>
                </a:cubicBezTo>
                <a:lnTo>
                  <a:pt x="99144" y="148805"/>
                </a:lnTo>
                <a:cubicBezTo>
                  <a:pt x="94560" y="145995"/>
                  <a:pt x="90095" y="142971"/>
                  <a:pt x="85797" y="139732"/>
                </a:cubicBezTo>
                <a:cubicBezTo>
                  <a:pt x="83249" y="137815"/>
                  <a:pt x="80749" y="135815"/>
                  <a:pt x="78320" y="133744"/>
                </a:cubicBezTo>
                <a:cubicBezTo>
                  <a:pt x="78427" y="133624"/>
                  <a:pt x="78534" y="133494"/>
                  <a:pt x="78641" y="133374"/>
                </a:cubicBezTo>
                <a:cubicBezTo>
                  <a:pt x="80510" y="131077"/>
                  <a:pt x="81213" y="127969"/>
                  <a:pt x="81701" y="125004"/>
                </a:cubicBezTo>
                <a:cubicBezTo>
                  <a:pt x="84928" y="105621"/>
                  <a:pt x="83118" y="85440"/>
                  <a:pt x="76522" y="66938"/>
                </a:cubicBezTo>
                <a:cubicBezTo>
                  <a:pt x="76105" y="65783"/>
                  <a:pt x="75593" y="64533"/>
                  <a:pt x="74522" y="63937"/>
                </a:cubicBezTo>
                <a:cubicBezTo>
                  <a:pt x="69200" y="80594"/>
                  <a:pt x="67723" y="98477"/>
                  <a:pt x="70235" y="115777"/>
                </a:cubicBezTo>
                <a:cubicBezTo>
                  <a:pt x="70950" y="120647"/>
                  <a:pt x="72021" y="125600"/>
                  <a:pt x="74272" y="129922"/>
                </a:cubicBezTo>
                <a:cubicBezTo>
                  <a:pt x="74033" y="129791"/>
                  <a:pt x="73807" y="129672"/>
                  <a:pt x="73569" y="129541"/>
                </a:cubicBezTo>
                <a:cubicBezTo>
                  <a:pt x="69581" y="125874"/>
                  <a:pt x="65771" y="122016"/>
                  <a:pt x="62163" y="117968"/>
                </a:cubicBezTo>
                <a:cubicBezTo>
                  <a:pt x="58305" y="113646"/>
                  <a:pt x="54686" y="109121"/>
                  <a:pt x="51340" y="104395"/>
                </a:cubicBezTo>
                <a:cubicBezTo>
                  <a:pt x="56877" y="94012"/>
                  <a:pt x="60746" y="81880"/>
                  <a:pt x="60306" y="70200"/>
                </a:cubicBezTo>
                <a:cubicBezTo>
                  <a:pt x="59925" y="59913"/>
                  <a:pt x="57186" y="49626"/>
                  <a:pt x="58591" y="39422"/>
                </a:cubicBezTo>
                <a:lnTo>
                  <a:pt x="58591" y="39422"/>
                </a:lnTo>
                <a:cubicBezTo>
                  <a:pt x="50590" y="44875"/>
                  <a:pt x="42994" y="52091"/>
                  <a:pt x="40767" y="61520"/>
                </a:cubicBezTo>
                <a:cubicBezTo>
                  <a:pt x="39053" y="68771"/>
                  <a:pt x="40755" y="76367"/>
                  <a:pt x="42851" y="83511"/>
                </a:cubicBezTo>
                <a:cubicBezTo>
                  <a:pt x="44470" y="89048"/>
                  <a:pt x="46340" y="94501"/>
                  <a:pt x="48268" y="99918"/>
                </a:cubicBezTo>
                <a:cubicBezTo>
                  <a:pt x="46578" y="97358"/>
                  <a:pt x="44970" y="94751"/>
                  <a:pt x="43434" y="92084"/>
                </a:cubicBezTo>
                <a:cubicBezTo>
                  <a:pt x="38100" y="82809"/>
                  <a:pt x="33743" y="72974"/>
                  <a:pt x="30564" y="62747"/>
                </a:cubicBezTo>
                <a:cubicBezTo>
                  <a:pt x="29933" y="60711"/>
                  <a:pt x="29349" y="58651"/>
                  <a:pt x="28814" y="56579"/>
                </a:cubicBezTo>
                <a:cubicBezTo>
                  <a:pt x="32743" y="55365"/>
                  <a:pt x="36112" y="52734"/>
                  <a:pt x="38803" y="49638"/>
                </a:cubicBezTo>
                <a:cubicBezTo>
                  <a:pt x="44494" y="43101"/>
                  <a:pt x="47411" y="34517"/>
                  <a:pt x="48399" y="25909"/>
                </a:cubicBezTo>
                <a:cubicBezTo>
                  <a:pt x="49376" y="17301"/>
                  <a:pt x="48566" y="8597"/>
                  <a:pt x="47542" y="1"/>
                </a:cubicBezTo>
                <a:close/>
              </a:path>
            </a:pathLst>
          </a:custGeom>
          <a:solidFill>
            <a:srgbClr val="FFE1DD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1"/>
          <p:cNvSpPr/>
          <p:nvPr/>
        </p:nvSpPr>
        <p:spPr>
          <a:xfrm>
            <a:off x="5573088" y="-1750575"/>
            <a:ext cx="2943802" cy="4903217"/>
          </a:xfrm>
          <a:custGeom>
            <a:rect b="b" l="l" r="r" t="t"/>
            <a:pathLst>
              <a:path extrusionOk="0" h="185482" w="111360">
                <a:moveTo>
                  <a:pt x="64810" y="0"/>
                </a:moveTo>
                <a:cubicBezTo>
                  <a:pt x="64534" y="0"/>
                  <a:pt x="64271" y="208"/>
                  <a:pt x="64377" y="554"/>
                </a:cubicBezTo>
                <a:cubicBezTo>
                  <a:pt x="65663" y="4781"/>
                  <a:pt x="66937" y="8972"/>
                  <a:pt x="68044" y="13234"/>
                </a:cubicBezTo>
                <a:cubicBezTo>
                  <a:pt x="55281" y="17628"/>
                  <a:pt x="43756" y="25557"/>
                  <a:pt x="35124" y="35928"/>
                </a:cubicBezTo>
                <a:cubicBezTo>
                  <a:pt x="30421" y="41571"/>
                  <a:pt x="26575" y="47893"/>
                  <a:pt x="21765" y="53442"/>
                </a:cubicBezTo>
                <a:cubicBezTo>
                  <a:pt x="27063" y="50668"/>
                  <a:pt x="33076" y="49596"/>
                  <a:pt x="38684" y="47512"/>
                </a:cubicBezTo>
                <a:cubicBezTo>
                  <a:pt x="52900" y="42226"/>
                  <a:pt x="64294" y="29927"/>
                  <a:pt x="68592" y="15389"/>
                </a:cubicBezTo>
                <a:cubicBezTo>
                  <a:pt x="68640" y="15580"/>
                  <a:pt x="68687" y="15770"/>
                  <a:pt x="68735" y="15961"/>
                </a:cubicBezTo>
                <a:cubicBezTo>
                  <a:pt x="69985" y="21188"/>
                  <a:pt x="70997" y="26474"/>
                  <a:pt x="71747" y="31808"/>
                </a:cubicBezTo>
                <a:cubicBezTo>
                  <a:pt x="72200" y="34963"/>
                  <a:pt x="72545" y="38142"/>
                  <a:pt x="72807" y="41333"/>
                </a:cubicBezTo>
                <a:cubicBezTo>
                  <a:pt x="72640" y="41345"/>
                  <a:pt x="72485" y="41357"/>
                  <a:pt x="72319" y="41369"/>
                </a:cubicBezTo>
                <a:cubicBezTo>
                  <a:pt x="69378" y="41655"/>
                  <a:pt x="66675" y="43369"/>
                  <a:pt x="64234" y="45119"/>
                </a:cubicBezTo>
                <a:cubicBezTo>
                  <a:pt x="48256" y="56537"/>
                  <a:pt x="35255" y="72099"/>
                  <a:pt x="26837" y="89851"/>
                </a:cubicBezTo>
                <a:cubicBezTo>
                  <a:pt x="26313" y="90958"/>
                  <a:pt x="25801" y="92196"/>
                  <a:pt x="26134" y="93375"/>
                </a:cubicBezTo>
                <a:cubicBezTo>
                  <a:pt x="41672" y="85362"/>
                  <a:pt x="55352" y="73766"/>
                  <a:pt x="65818" y="59740"/>
                </a:cubicBezTo>
                <a:cubicBezTo>
                  <a:pt x="68759" y="55799"/>
                  <a:pt x="71497" y="51549"/>
                  <a:pt x="72962" y="46893"/>
                </a:cubicBezTo>
                <a:cubicBezTo>
                  <a:pt x="73045" y="47143"/>
                  <a:pt x="73117" y="47405"/>
                  <a:pt x="73200" y="47655"/>
                </a:cubicBezTo>
                <a:cubicBezTo>
                  <a:pt x="73426" y="53073"/>
                  <a:pt x="73390" y="58502"/>
                  <a:pt x="73081" y="63907"/>
                </a:cubicBezTo>
                <a:cubicBezTo>
                  <a:pt x="72747" y="69694"/>
                  <a:pt x="72104" y="75456"/>
                  <a:pt x="71140" y="81159"/>
                </a:cubicBezTo>
                <a:cubicBezTo>
                  <a:pt x="59877" y="84588"/>
                  <a:pt x="48554" y="90434"/>
                  <a:pt x="40612" y="98995"/>
                </a:cubicBezTo>
                <a:cubicBezTo>
                  <a:pt x="33600" y="106543"/>
                  <a:pt x="28266" y="115747"/>
                  <a:pt x="20062" y="121974"/>
                </a:cubicBezTo>
                <a:cubicBezTo>
                  <a:pt x="23811" y="122687"/>
                  <a:pt x="27710" y="123160"/>
                  <a:pt x="31562" y="123160"/>
                </a:cubicBezTo>
                <a:cubicBezTo>
                  <a:pt x="37486" y="123160"/>
                  <a:pt x="43300" y="122042"/>
                  <a:pt x="48292" y="118962"/>
                </a:cubicBezTo>
                <a:cubicBezTo>
                  <a:pt x="54626" y="115033"/>
                  <a:pt x="58793" y="108460"/>
                  <a:pt x="62365" y="101924"/>
                </a:cubicBezTo>
                <a:cubicBezTo>
                  <a:pt x="65127" y="96864"/>
                  <a:pt x="67663" y="91696"/>
                  <a:pt x="70140" y="86493"/>
                </a:cubicBezTo>
                <a:lnTo>
                  <a:pt x="70140" y="86493"/>
                </a:lnTo>
                <a:cubicBezTo>
                  <a:pt x="69521" y="89494"/>
                  <a:pt x="68818" y="92494"/>
                  <a:pt x="68021" y="95459"/>
                </a:cubicBezTo>
                <a:cubicBezTo>
                  <a:pt x="65235" y="105793"/>
                  <a:pt x="61365" y="115830"/>
                  <a:pt x="56376" y="125296"/>
                </a:cubicBezTo>
                <a:cubicBezTo>
                  <a:pt x="55388" y="127189"/>
                  <a:pt x="54340" y="129058"/>
                  <a:pt x="53257" y="130904"/>
                </a:cubicBezTo>
                <a:cubicBezTo>
                  <a:pt x="50236" y="129299"/>
                  <a:pt x="46787" y="128675"/>
                  <a:pt x="43355" y="128675"/>
                </a:cubicBezTo>
                <a:cubicBezTo>
                  <a:pt x="42661" y="128675"/>
                  <a:pt x="41968" y="128701"/>
                  <a:pt x="41279" y="128749"/>
                </a:cubicBezTo>
                <a:cubicBezTo>
                  <a:pt x="32635" y="129344"/>
                  <a:pt x="24503" y="133356"/>
                  <a:pt x="17717" y="138738"/>
                </a:cubicBezTo>
                <a:cubicBezTo>
                  <a:pt x="10942" y="144131"/>
                  <a:pt x="5370" y="150858"/>
                  <a:pt x="0" y="157657"/>
                </a:cubicBezTo>
                <a:cubicBezTo>
                  <a:pt x="17788" y="153585"/>
                  <a:pt x="36326" y="148644"/>
                  <a:pt x="49780" y="136440"/>
                </a:cubicBezTo>
                <a:lnTo>
                  <a:pt x="49780" y="136440"/>
                </a:lnTo>
                <a:cubicBezTo>
                  <a:pt x="44851" y="143822"/>
                  <a:pt x="39005" y="150597"/>
                  <a:pt x="32028" y="156085"/>
                </a:cubicBezTo>
                <a:cubicBezTo>
                  <a:pt x="30695" y="157133"/>
                  <a:pt x="29325" y="158121"/>
                  <a:pt x="27920" y="159062"/>
                </a:cubicBezTo>
                <a:cubicBezTo>
                  <a:pt x="27601" y="159281"/>
                  <a:pt x="27792" y="159751"/>
                  <a:pt x="28093" y="159751"/>
                </a:cubicBezTo>
                <a:cubicBezTo>
                  <a:pt x="28151" y="159751"/>
                  <a:pt x="28214" y="159733"/>
                  <a:pt x="28278" y="159693"/>
                </a:cubicBezTo>
                <a:cubicBezTo>
                  <a:pt x="39398" y="152347"/>
                  <a:pt x="48054" y="141917"/>
                  <a:pt x="54745" y="130487"/>
                </a:cubicBezTo>
                <a:cubicBezTo>
                  <a:pt x="56412" y="127653"/>
                  <a:pt x="57960" y="124748"/>
                  <a:pt x="59412" y="121795"/>
                </a:cubicBezTo>
                <a:lnTo>
                  <a:pt x="59412" y="121795"/>
                </a:lnTo>
                <a:cubicBezTo>
                  <a:pt x="55995" y="132559"/>
                  <a:pt x="51876" y="142548"/>
                  <a:pt x="47030" y="152954"/>
                </a:cubicBezTo>
                <a:cubicBezTo>
                  <a:pt x="42244" y="163241"/>
                  <a:pt x="37945" y="174135"/>
                  <a:pt x="38041" y="185482"/>
                </a:cubicBezTo>
                <a:cubicBezTo>
                  <a:pt x="43994" y="180231"/>
                  <a:pt x="50018" y="174873"/>
                  <a:pt x="54257" y="168170"/>
                </a:cubicBezTo>
                <a:cubicBezTo>
                  <a:pt x="58900" y="160824"/>
                  <a:pt x="61163" y="152156"/>
                  <a:pt x="61829" y="143489"/>
                </a:cubicBezTo>
                <a:cubicBezTo>
                  <a:pt x="62449" y="135392"/>
                  <a:pt x="61746" y="127260"/>
                  <a:pt x="60651" y="119212"/>
                </a:cubicBezTo>
                <a:cubicBezTo>
                  <a:pt x="63568" y="112961"/>
                  <a:pt x="66032" y="106496"/>
                  <a:pt x="68033" y="99900"/>
                </a:cubicBezTo>
                <a:cubicBezTo>
                  <a:pt x="69545" y="94935"/>
                  <a:pt x="70795" y="89875"/>
                  <a:pt x="71783" y="84779"/>
                </a:cubicBezTo>
                <a:lnTo>
                  <a:pt x="71783" y="84779"/>
                </a:lnTo>
                <a:cubicBezTo>
                  <a:pt x="70569" y="93399"/>
                  <a:pt x="67735" y="109365"/>
                  <a:pt x="68140" y="112997"/>
                </a:cubicBezTo>
                <a:cubicBezTo>
                  <a:pt x="69295" y="123474"/>
                  <a:pt x="71569" y="133809"/>
                  <a:pt x="72712" y="144286"/>
                </a:cubicBezTo>
                <a:cubicBezTo>
                  <a:pt x="72771" y="144822"/>
                  <a:pt x="72807" y="145394"/>
                  <a:pt x="72783" y="145953"/>
                </a:cubicBezTo>
                <a:cubicBezTo>
                  <a:pt x="72390" y="146894"/>
                  <a:pt x="72676" y="147287"/>
                  <a:pt x="72247" y="148215"/>
                </a:cubicBezTo>
                <a:cubicBezTo>
                  <a:pt x="73521" y="146798"/>
                  <a:pt x="75498" y="143215"/>
                  <a:pt x="75545" y="142084"/>
                </a:cubicBezTo>
                <a:cubicBezTo>
                  <a:pt x="81153" y="128939"/>
                  <a:pt x="80963" y="118354"/>
                  <a:pt x="80201" y="104079"/>
                </a:cubicBezTo>
                <a:cubicBezTo>
                  <a:pt x="79760" y="95780"/>
                  <a:pt x="78022" y="87160"/>
                  <a:pt x="72878" y="80695"/>
                </a:cubicBezTo>
                <a:cubicBezTo>
                  <a:pt x="72878" y="80671"/>
                  <a:pt x="72890" y="80659"/>
                  <a:pt x="72902" y="80647"/>
                </a:cubicBezTo>
                <a:cubicBezTo>
                  <a:pt x="72878" y="80647"/>
                  <a:pt x="72866" y="80647"/>
                  <a:pt x="72843" y="80659"/>
                </a:cubicBezTo>
                <a:cubicBezTo>
                  <a:pt x="72759" y="80552"/>
                  <a:pt x="72664" y="80445"/>
                  <a:pt x="72581" y="80326"/>
                </a:cubicBezTo>
                <a:cubicBezTo>
                  <a:pt x="73247" y="76278"/>
                  <a:pt x="73759" y="72194"/>
                  <a:pt x="74117" y="68110"/>
                </a:cubicBezTo>
                <a:cubicBezTo>
                  <a:pt x="74581" y="62752"/>
                  <a:pt x="74771" y="57371"/>
                  <a:pt x="74688" y="51989"/>
                </a:cubicBezTo>
                <a:lnTo>
                  <a:pt x="74688" y="51989"/>
                </a:lnTo>
                <a:cubicBezTo>
                  <a:pt x="81320" y="69384"/>
                  <a:pt x="94607" y="84255"/>
                  <a:pt x="111359" y="92447"/>
                </a:cubicBezTo>
                <a:cubicBezTo>
                  <a:pt x="108073" y="82850"/>
                  <a:pt x="103966" y="73456"/>
                  <a:pt x="98286" y="65050"/>
                </a:cubicBezTo>
                <a:cubicBezTo>
                  <a:pt x="95119" y="60347"/>
                  <a:pt x="91440" y="55966"/>
                  <a:pt x="87261" y="52144"/>
                </a:cubicBezTo>
                <a:cubicBezTo>
                  <a:pt x="83927" y="49108"/>
                  <a:pt x="78879" y="44083"/>
                  <a:pt x="74581" y="42690"/>
                </a:cubicBezTo>
                <a:lnTo>
                  <a:pt x="74331" y="43274"/>
                </a:lnTo>
                <a:cubicBezTo>
                  <a:pt x="74164" y="40750"/>
                  <a:pt x="73938" y="38226"/>
                  <a:pt x="73640" y="35701"/>
                </a:cubicBezTo>
                <a:cubicBezTo>
                  <a:pt x="72402" y="24938"/>
                  <a:pt x="70080" y="14365"/>
                  <a:pt x="66651" y="4090"/>
                </a:cubicBezTo>
                <a:cubicBezTo>
                  <a:pt x="66223" y="2816"/>
                  <a:pt x="65770" y="1566"/>
                  <a:pt x="65282" y="316"/>
                </a:cubicBezTo>
                <a:cubicBezTo>
                  <a:pt x="65195" y="98"/>
                  <a:pt x="64999" y="0"/>
                  <a:pt x="64810" y="0"/>
                </a:cubicBezTo>
                <a:close/>
              </a:path>
            </a:pathLst>
          </a:custGeom>
          <a:solidFill>
            <a:srgbClr val="FFE1DD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1"/>
          <p:cNvSpPr/>
          <p:nvPr/>
        </p:nvSpPr>
        <p:spPr>
          <a:xfrm>
            <a:off x="2411848" y="1602237"/>
            <a:ext cx="774625" cy="263425"/>
          </a:xfrm>
          <a:custGeom>
            <a:rect b="b" l="l" r="r" t="t"/>
            <a:pathLst>
              <a:path extrusionOk="0" h="9965" w="29303">
                <a:moveTo>
                  <a:pt x="3352" y="1"/>
                </a:moveTo>
                <a:cubicBezTo>
                  <a:pt x="2496" y="1"/>
                  <a:pt x="1634" y="134"/>
                  <a:pt x="1037" y="712"/>
                </a:cubicBezTo>
                <a:cubicBezTo>
                  <a:pt x="1" y="1724"/>
                  <a:pt x="418" y="3593"/>
                  <a:pt x="1489" y="4546"/>
                </a:cubicBezTo>
                <a:cubicBezTo>
                  <a:pt x="2573" y="5510"/>
                  <a:pt x="4073" y="5808"/>
                  <a:pt x="5502" y="6058"/>
                </a:cubicBezTo>
                <a:cubicBezTo>
                  <a:pt x="12598" y="7332"/>
                  <a:pt x="19682" y="8606"/>
                  <a:pt x="26778" y="9880"/>
                </a:cubicBezTo>
                <a:cubicBezTo>
                  <a:pt x="27020" y="9925"/>
                  <a:pt x="27279" y="9964"/>
                  <a:pt x="27530" y="9964"/>
                </a:cubicBezTo>
                <a:cubicBezTo>
                  <a:pt x="27872" y="9964"/>
                  <a:pt x="28198" y="9892"/>
                  <a:pt x="28445" y="9666"/>
                </a:cubicBezTo>
                <a:cubicBezTo>
                  <a:pt x="29302" y="8856"/>
                  <a:pt x="28123" y="7534"/>
                  <a:pt x="27076" y="7010"/>
                </a:cubicBezTo>
                <a:cubicBezTo>
                  <a:pt x="23516" y="5236"/>
                  <a:pt x="19765" y="3855"/>
                  <a:pt x="15908" y="2891"/>
                </a:cubicBezTo>
                <a:cubicBezTo>
                  <a:pt x="12145" y="1272"/>
                  <a:pt x="8097" y="295"/>
                  <a:pt x="4001" y="22"/>
                </a:cubicBezTo>
                <a:cubicBezTo>
                  <a:pt x="3788" y="9"/>
                  <a:pt x="3570" y="1"/>
                  <a:pt x="3352" y="1"/>
                </a:cubicBezTo>
                <a:close/>
              </a:path>
            </a:pathLst>
          </a:custGeom>
          <a:solidFill>
            <a:srgbClr val="FFE1DD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1"/>
          <p:cNvSpPr/>
          <p:nvPr/>
        </p:nvSpPr>
        <p:spPr>
          <a:xfrm>
            <a:off x="6031650" y="3960022"/>
            <a:ext cx="619451" cy="647922"/>
          </a:xfrm>
          <a:custGeom>
            <a:rect b="b" l="l" r="r" t="t"/>
            <a:pathLst>
              <a:path extrusionOk="0" h="24510" w="23433">
                <a:moveTo>
                  <a:pt x="2834" y="0"/>
                </a:moveTo>
                <a:cubicBezTo>
                  <a:pt x="1878" y="0"/>
                  <a:pt x="926" y="130"/>
                  <a:pt x="1" y="411"/>
                </a:cubicBezTo>
                <a:cubicBezTo>
                  <a:pt x="3061" y="2935"/>
                  <a:pt x="5751" y="5900"/>
                  <a:pt x="7966" y="9186"/>
                </a:cubicBezTo>
                <a:cubicBezTo>
                  <a:pt x="10085" y="12317"/>
                  <a:pt x="11645" y="16341"/>
                  <a:pt x="14241" y="19116"/>
                </a:cubicBezTo>
                <a:cubicBezTo>
                  <a:pt x="16272" y="21273"/>
                  <a:pt x="19271" y="22223"/>
                  <a:pt x="22224" y="22907"/>
                </a:cubicBezTo>
                <a:lnTo>
                  <a:pt x="22224" y="22907"/>
                </a:lnTo>
                <a:cubicBezTo>
                  <a:pt x="22276" y="22073"/>
                  <a:pt x="22016" y="21125"/>
                  <a:pt x="21706" y="20330"/>
                </a:cubicBezTo>
                <a:cubicBezTo>
                  <a:pt x="20575" y="17508"/>
                  <a:pt x="19289" y="14746"/>
                  <a:pt x="17860" y="12055"/>
                </a:cubicBezTo>
                <a:cubicBezTo>
                  <a:pt x="16026" y="8662"/>
                  <a:pt x="13895" y="5316"/>
                  <a:pt x="10847" y="2947"/>
                </a:cubicBezTo>
                <a:cubicBezTo>
                  <a:pt x="8572" y="1163"/>
                  <a:pt x="5689" y="0"/>
                  <a:pt x="2834" y="0"/>
                </a:cubicBezTo>
                <a:close/>
                <a:moveTo>
                  <a:pt x="22224" y="22907"/>
                </a:moveTo>
                <a:lnTo>
                  <a:pt x="22224" y="22907"/>
                </a:lnTo>
                <a:cubicBezTo>
                  <a:pt x="22183" y="23548"/>
                  <a:pt x="21959" y="24121"/>
                  <a:pt x="21432" y="24509"/>
                </a:cubicBezTo>
                <a:lnTo>
                  <a:pt x="23432" y="23176"/>
                </a:lnTo>
                <a:cubicBezTo>
                  <a:pt x="23032" y="23090"/>
                  <a:pt x="22628" y="23001"/>
                  <a:pt x="22224" y="22907"/>
                </a:cubicBezTo>
                <a:close/>
              </a:path>
            </a:pathLst>
          </a:custGeom>
          <a:solidFill>
            <a:srgbClr val="FFE1DD">
              <a:alpha val="1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1"/>
          <p:cNvSpPr txBox="1"/>
          <p:nvPr>
            <p:ph type="ctrTitle"/>
          </p:nvPr>
        </p:nvSpPr>
        <p:spPr>
          <a:xfrm>
            <a:off x="2667000" y="2262475"/>
            <a:ext cx="3810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None/>
              <a:defRPr sz="4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"/>
              <a:buNone/>
              <a:defRPr b="1" sz="4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"/>
              <a:buNone/>
              <a:defRPr b="1" sz="4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"/>
              <a:buNone/>
              <a:defRPr b="1" sz="4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"/>
              <a:buNone/>
              <a:defRPr b="1" sz="4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"/>
              <a:buNone/>
              <a:defRPr b="1" sz="4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"/>
              <a:buNone/>
              <a:defRPr b="1" sz="4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"/>
              <a:buNone/>
              <a:defRPr b="1" sz="4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"/>
              <a:buNone/>
              <a:defRPr b="1" sz="4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51"/>
          <p:cNvSpPr txBox="1"/>
          <p:nvPr>
            <p:ph idx="1" type="subTitle"/>
          </p:nvPr>
        </p:nvSpPr>
        <p:spPr>
          <a:xfrm>
            <a:off x="2402650" y="2911600"/>
            <a:ext cx="4341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1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51"/>
          <p:cNvSpPr/>
          <p:nvPr/>
        </p:nvSpPr>
        <p:spPr>
          <a:xfrm>
            <a:off x="6488550" y="-939375"/>
            <a:ext cx="3102200" cy="3516925"/>
          </a:xfrm>
          <a:custGeom>
            <a:rect b="b" l="l" r="r" t="t"/>
            <a:pathLst>
              <a:path extrusionOk="0" h="140677" w="124088">
                <a:moveTo>
                  <a:pt x="53095" y="1"/>
                </a:moveTo>
                <a:cubicBezTo>
                  <a:pt x="44131" y="1"/>
                  <a:pt x="37374" y="1292"/>
                  <a:pt x="34755" y="1838"/>
                </a:cubicBezTo>
                <a:lnTo>
                  <a:pt x="1" y="9970"/>
                </a:lnTo>
                <a:cubicBezTo>
                  <a:pt x="4787" y="10994"/>
                  <a:pt x="11169" y="13197"/>
                  <a:pt x="14157" y="18602"/>
                </a:cubicBezTo>
                <a:cubicBezTo>
                  <a:pt x="16324" y="22531"/>
                  <a:pt x="15348" y="25674"/>
                  <a:pt x="15753" y="28603"/>
                </a:cubicBezTo>
                <a:cubicBezTo>
                  <a:pt x="17598" y="41664"/>
                  <a:pt x="45554" y="39926"/>
                  <a:pt x="61878" y="54094"/>
                </a:cubicBezTo>
                <a:cubicBezTo>
                  <a:pt x="80404" y="70192"/>
                  <a:pt x="67521" y="92504"/>
                  <a:pt x="86059" y="116662"/>
                </a:cubicBezTo>
                <a:cubicBezTo>
                  <a:pt x="97025" y="130961"/>
                  <a:pt x="112539" y="137450"/>
                  <a:pt x="123326" y="140677"/>
                </a:cubicBezTo>
                <a:cubicBezTo>
                  <a:pt x="123576" y="107780"/>
                  <a:pt x="123826" y="74895"/>
                  <a:pt x="124088" y="42010"/>
                </a:cubicBezTo>
                <a:cubicBezTo>
                  <a:pt x="120278" y="34783"/>
                  <a:pt x="112943" y="23376"/>
                  <a:pt x="99823" y="14149"/>
                </a:cubicBezTo>
                <a:cubicBezTo>
                  <a:pt x="83521" y="2684"/>
                  <a:pt x="66016" y="1"/>
                  <a:pt x="53095" y="1"/>
                </a:cubicBezTo>
                <a:close/>
              </a:path>
            </a:pathLst>
          </a:custGeom>
          <a:solidFill>
            <a:srgbClr val="E7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1"/>
          <p:cNvSpPr/>
          <p:nvPr/>
        </p:nvSpPr>
        <p:spPr>
          <a:xfrm>
            <a:off x="6313525" y="-937200"/>
            <a:ext cx="3102200" cy="3648700"/>
          </a:xfrm>
          <a:custGeom>
            <a:rect b="b" l="l" r="r" t="t"/>
            <a:pathLst>
              <a:path extrusionOk="0" fill="none" h="145948" w="124088">
                <a:moveTo>
                  <a:pt x="123338" y="145947"/>
                </a:moveTo>
                <a:cubicBezTo>
                  <a:pt x="112551" y="142721"/>
                  <a:pt x="97037" y="136232"/>
                  <a:pt x="86059" y="121932"/>
                </a:cubicBezTo>
                <a:cubicBezTo>
                  <a:pt x="67533" y="97775"/>
                  <a:pt x="80404" y="75462"/>
                  <a:pt x="61890" y="59365"/>
                </a:cubicBezTo>
                <a:cubicBezTo>
                  <a:pt x="45566" y="45197"/>
                  <a:pt x="17610" y="46935"/>
                  <a:pt x="15765" y="33874"/>
                </a:cubicBezTo>
                <a:cubicBezTo>
                  <a:pt x="15348" y="30945"/>
                  <a:pt x="16336" y="27802"/>
                  <a:pt x="14157" y="23873"/>
                </a:cubicBezTo>
                <a:cubicBezTo>
                  <a:pt x="11169" y="18467"/>
                  <a:pt x="4799" y="16265"/>
                  <a:pt x="1" y="15241"/>
                </a:cubicBezTo>
                <a:lnTo>
                  <a:pt x="34755" y="7109"/>
                </a:lnTo>
                <a:cubicBezTo>
                  <a:pt x="41161" y="5775"/>
                  <a:pt x="72224" y="1"/>
                  <a:pt x="99835" y="19420"/>
                </a:cubicBezTo>
                <a:cubicBezTo>
                  <a:pt x="112944" y="28647"/>
                  <a:pt x="120290" y="40053"/>
                  <a:pt x="124088" y="47280"/>
                </a:cubicBezTo>
                <a:cubicBezTo>
                  <a:pt x="123838" y="80165"/>
                  <a:pt x="123588" y="113050"/>
                  <a:pt x="123338" y="145947"/>
                </a:cubicBezTo>
                <a:close/>
              </a:path>
            </a:pathLst>
          </a:custGeom>
          <a:noFill/>
          <a:ln cap="flat" cmpd="sng" w="14875">
            <a:solidFill>
              <a:srgbClr val="FBB85E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1"/>
          <p:cNvSpPr/>
          <p:nvPr/>
        </p:nvSpPr>
        <p:spPr>
          <a:xfrm>
            <a:off x="6436475" y="-814550"/>
            <a:ext cx="3102200" cy="3648675"/>
          </a:xfrm>
          <a:custGeom>
            <a:rect b="b" l="l" r="r" t="t"/>
            <a:pathLst>
              <a:path extrusionOk="0" fill="none" h="145947" w="124088">
                <a:moveTo>
                  <a:pt x="123325" y="145947"/>
                </a:moveTo>
                <a:cubicBezTo>
                  <a:pt x="112538" y="142732"/>
                  <a:pt x="97024" y="136231"/>
                  <a:pt x="86059" y="121932"/>
                </a:cubicBezTo>
                <a:cubicBezTo>
                  <a:pt x="67520" y="97786"/>
                  <a:pt x="80403" y="75462"/>
                  <a:pt x="61877" y="59377"/>
                </a:cubicBezTo>
                <a:cubicBezTo>
                  <a:pt x="45553" y="45196"/>
                  <a:pt x="17598" y="46935"/>
                  <a:pt x="15752" y="33885"/>
                </a:cubicBezTo>
                <a:cubicBezTo>
                  <a:pt x="15347" y="30944"/>
                  <a:pt x="16324" y="27813"/>
                  <a:pt x="14157" y="23884"/>
                </a:cubicBezTo>
                <a:cubicBezTo>
                  <a:pt x="11168" y="18479"/>
                  <a:pt x="4786" y="16276"/>
                  <a:pt x="0" y="15252"/>
                </a:cubicBezTo>
                <a:lnTo>
                  <a:pt x="34754" y="7120"/>
                </a:lnTo>
                <a:cubicBezTo>
                  <a:pt x="41148" y="5775"/>
                  <a:pt x="72212" y="0"/>
                  <a:pt x="99822" y="19431"/>
                </a:cubicBezTo>
                <a:cubicBezTo>
                  <a:pt x="112943" y="28658"/>
                  <a:pt x="120277" y="40065"/>
                  <a:pt x="124087" y="47292"/>
                </a:cubicBezTo>
                <a:cubicBezTo>
                  <a:pt x="123825" y="80177"/>
                  <a:pt x="123575" y="113062"/>
                  <a:pt x="123325" y="145947"/>
                </a:cubicBezTo>
                <a:close/>
              </a:path>
            </a:pathLst>
          </a:custGeom>
          <a:noFill/>
          <a:ln cap="flat" cmpd="sng" w="14875">
            <a:solidFill>
              <a:srgbClr val="FBB85E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1"/>
          <p:cNvSpPr/>
          <p:nvPr/>
        </p:nvSpPr>
        <p:spPr>
          <a:xfrm>
            <a:off x="-730500" y="2969700"/>
            <a:ext cx="3832350" cy="2768225"/>
          </a:xfrm>
          <a:custGeom>
            <a:rect b="b" l="l" r="r" t="t"/>
            <a:pathLst>
              <a:path extrusionOk="0" h="110729" w="153294">
                <a:moveTo>
                  <a:pt x="0" y="0"/>
                </a:moveTo>
                <a:lnTo>
                  <a:pt x="25146" y="95405"/>
                </a:lnTo>
                <a:lnTo>
                  <a:pt x="121896" y="110728"/>
                </a:lnTo>
                <a:lnTo>
                  <a:pt x="153293" y="93762"/>
                </a:lnTo>
                <a:lnTo>
                  <a:pt x="153293" y="93762"/>
                </a:lnTo>
                <a:cubicBezTo>
                  <a:pt x="152594" y="93801"/>
                  <a:pt x="151858" y="93825"/>
                  <a:pt x="151096" y="93825"/>
                </a:cubicBezTo>
                <a:cubicBezTo>
                  <a:pt x="146527" y="93825"/>
                  <a:pt x="141059" y="92950"/>
                  <a:pt x="137375" y="89154"/>
                </a:cubicBezTo>
                <a:cubicBezTo>
                  <a:pt x="134243" y="85927"/>
                  <a:pt x="134374" y="82641"/>
                  <a:pt x="133207" y="79927"/>
                </a:cubicBezTo>
                <a:cubicBezTo>
                  <a:pt x="127992" y="67806"/>
                  <a:pt x="101477" y="76819"/>
                  <a:pt x="82010" y="67425"/>
                </a:cubicBezTo>
                <a:cubicBezTo>
                  <a:pt x="59912" y="56757"/>
                  <a:pt x="66485" y="31838"/>
                  <a:pt x="42267" y="13395"/>
                </a:cubicBezTo>
                <a:cubicBezTo>
                  <a:pt x="27920" y="2477"/>
                  <a:pt x="11252" y="274"/>
                  <a:pt x="0" y="0"/>
                </a:cubicBezTo>
                <a:close/>
              </a:path>
            </a:pathLst>
          </a:custGeom>
          <a:solidFill>
            <a:srgbClr val="E7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1"/>
          <p:cNvSpPr/>
          <p:nvPr/>
        </p:nvSpPr>
        <p:spPr>
          <a:xfrm>
            <a:off x="-663525" y="2902725"/>
            <a:ext cx="3832350" cy="2768225"/>
          </a:xfrm>
          <a:custGeom>
            <a:rect b="b" l="l" r="r" t="t"/>
            <a:pathLst>
              <a:path extrusionOk="0" fill="none" h="110729" w="153294">
                <a:moveTo>
                  <a:pt x="0" y="0"/>
                </a:moveTo>
                <a:cubicBezTo>
                  <a:pt x="11252" y="274"/>
                  <a:pt x="27920" y="2477"/>
                  <a:pt x="42267" y="13395"/>
                </a:cubicBezTo>
                <a:cubicBezTo>
                  <a:pt x="66485" y="31838"/>
                  <a:pt x="59912" y="56757"/>
                  <a:pt x="82010" y="67425"/>
                </a:cubicBezTo>
                <a:cubicBezTo>
                  <a:pt x="101477" y="76819"/>
                  <a:pt x="127992" y="67806"/>
                  <a:pt x="133207" y="79927"/>
                </a:cubicBezTo>
                <a:cubicBezTo>
                  <a:pt x="134374" y="82641"/>
                  <a:pt x="134243" y="85928"/>
                  <a:pt x="137374" y="89154"/>
                </a:cubicBezTo>
                <a:cubicBezTo>
                  <a:pt x="141673" y="93583"/>
                  <a:pt x="148400" y="94036"/>
                  <a:pt x="153293" y="93762"/>
                </a:cubicBezTo>
                <a:lnTo>
                  <a:pt x="121896" y="110728"/>
                </a:lnTo>
                <a:lnTo>
                  <a:pt x="25158" y="95405"/>
                </a:lnTo>
                <a:close/>
              </a:path>
            </a:pathLst>
          </a:custGeom>
          <a:noFill/>
          <a:ln cap="flat" cmpd="sng" w="14875">
            <a:solidFill>
              <a:srgbClr val="FBB85E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1"/>
          <p:cNvSpPr/>
          <p:nvPr/>
        </p:nvSpPr>
        <p:spPr>
          <a:xfrm>
            <a:off x="-566800" y="2939925"/>
            <a:ext cx="3832350" cy="2768225"/>
          </a:xfrm>
          <a:custGeom>
            <a:rect b="b" l="l" r="r" t="t"/>
            <a:pathLst>
              <a:path extrusionOk="0" fill="none" h="110729" w="153294">
                <a:moveTo>
                  <a:pt x="1" y="1"/>
                </a:moveTo>
                <a:cubicBezTo>
                  <a:pt x="11252" y="274"/>
                  <a:pt x="27921" y="2477"/>
                  <a:pt x="42268" y="13395"/>
                </a:cubicBezTo>
                <a:cubicBezTo>
                  <a:pt x="66485" y="31838"/>
                  <a:pt x="59913" y="56758"/>
                  <a:pt x="82011" y="67426"/>
                </a:cubicBezTo>
                <a:cubicBezTo>
                  <a:pt x="101478" y="76820"/>
                  <a:pt x="127993" y="67807"/>
                  <a:pt x="133208" y="79927"/>
                </a:cubicBezTo>
                <a:cubicBezTo>
                  <a:pt x="134375" y="82642"/>
                  <a:pt x="134244" y="85928"/>
                  <a:pt x="137375" y="89154"/>
                </a:cubicBezTo>
                <a:cubicBezTo>
                  <a:pt x="141673" y="93584"/>
                  <a:pt x="148400" y="94036"/>
                  <a:pt x="153294" y="93762"/>
                </a:cubicBezTo>
                <a:lnTo>
                  <a:pt x="121897" y="110729"/>
                </a:lnTo>
                <a:lnTo>
                  <a:pt x="25159" y="95405"/>
                </a:lnTo>
                <a:close/>
              </a:path>
            </a:pathLst>
          </a:custGeom>
          <a:noFill/>
          <a:ln cap="flat" cmpd="sng" w="14875">
            <a:solidFill>
              <a:srgbClr val="FBB85E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60"/>
          <p:cNvGrpSpPr/>
          <p:nvPr/>
        </p:nvGrpSpPr>
        <p:grpSpPr>
          <a:xfrm>
            <a:off x="-4421" y="-1162875"/>
            <a:ext cx="9484593" cy="7223725"/>
            <a:chOff x="-972150" y="-975975"/>
            <a:chExt cx="9382325" cy="7223725"/>
          </a:xfrm>
        </p:grpSpPr>
        <p:sp>
          <p:nvSpPr>
            <p:cNvPr id="191" name="Google Shape;191;p60"/>
            <p:cNvSpPr/>
            <p:nvPr/>
          </p:nvSpPr>
          <p:spPr>
            <a:xfrm>
              <a:off x="3397425" y="4086150"/>
              <a:ext cx="4581850" cy="2161600"/>
            </a:xfrm>
            <a:custGeom>
              <a:rect b="b" l="l" r="r" t="t"/>
              <a:pathLst>
                <a:path extrusionOk="0" h="86464" w="183274">
                  <a:moveTo>
                    <a:pt x="29559" y="1"/>
                  </a:moveTo>
                  <a:cubicBezTo>
                    <a:pt x="24805" y="1"/>
                    <a:pt x="20058" y="417"/>
                    <a:pt x="15336" y="1366"/>
                  </a:cubicBezTo>
                  <a:cubicBezTo>
                    <a:pt x="8526" y="2735"/>
                    <a:pt x="787" y="6616"/>
                    <a:pt x="311" y="13546"/>
                  </a:cubicBezTo>
                  <a:cubicBezTo>
                    <a:pt x="1" y="18046"/>
                    <a:pt x="3120" y="22213"/>
                    <a:pt x="6990" y="24511"/>
                  </a:cubicBezTo>
                  <a:cubicBezTo>
                    <a:pt x="10871" y="26821"/>
                    <a:pt x="15420" y="27643"/>
                    <a:pt x="19849" y="28512"/>
                  </a:cubicBezTo>
                  <a:cubicBezTo>
                    <a:pt x="33684" y="31226"/>
                    <a:pt x="47364" y="34763"/>
                    <a:pt x="60794" y="39096"/>
                  </a:cubicBezTo>
                  <a:cubicBezTo>
                    <a:pt x="65914" y="40751"/>
                    <a:pt x="71153" y="42609"/>
                    <a:pt x="75117" y="46240"/>
                  </a:cubicBezTo>
                  <a:cubicBezTo>
                    <a:pt x="79689" y="50431"/>
                    <a:pt x="82023" y="56468"/>
                    <a:pt x="85809" y="61385"/>
                  </a:cubicBezTo>
                  <a:cubicBezTo>
                    <a:pt x="90679" y="67719"/>
                    <a:pt x="97751" y="71922"/>
                    <a:pt x="104776" y="75732"/>
                  </a:cubicBezTo>
                  <a:cubicBezTo>
                    <a:pt x="115303" y="81447"/>
                    <a:pt x="127980" y="86464"/>
                    <a:pt x="140198" y="86464"/>
                  </a:cubicBezTo>
                  <a:cubicBezTo>
                    <a:pt x="148292" y="86464"/>
                    <a:pt x="156185" y="84262"/>
                    <a:pt x="163117" y="78601"/>
                  </a:cubicBezTo>
                  <a:cubicBezTo>
                    <a:pt x="168474" y="74244"/>
                    <a:pt x="178904" y="66302"/>
                    <a:pt x="180893" y="59778"/>
                  </a:cubicBezTo>
                  <a:cubicBezTo>
                    <a:pt x="183274" y="51967"/>
                    <a:pt x="176071" y="45359"/>
                    <a:pt x="170260" y="41918"/>
                  </a:cubicBezTo>
                  <a:cubicBezTo>
                    <a:pt x="164416" y="38466"/>
                    <a:pt x="157587" y="37005"/>
                    <a:pt x="150774" y="37005"/>
                  </a:cubicBezTo>
                  <a:cubicBezTo>
                    <a:pt x="149176" y="37005"/>
                    <a:pt x="147579" y="37085"/>
                    <a:pt x="145995" y="37239"/>
                  </a:cubicBezTo>
                  <a:cubicBezTo>
                    <a:pt x="142647" y="37569"/>
                    <a:pt x="139194" y="38193"/>
                    <a:pt x="135851" y="38193"/>
                  </a:cubicBezTo>
                  <a:cubicBezTo>
                    <a:pt x="133524" y="38193"/>
                    <a:pt x="131250" y="37891"/>
                    <a:pt x="129100" y="36977"/>
                  </a:cubicBezTo>
                  <a:cubicBezTo>
                    <a:pt x="125588" y="35489"/>
                    <a:pt x="122933" y="32572"/>
                    <a:pt x="120111" y="30012"/>
                  </a:cubicBezTo>
                  <a:cubicBezTo>
                    <a:pt x="108967" y="19963"/>
                    <a:pt x="94203" y="15117"/>
                    <a:pt x="79916" y="10533"/>
                  </a:cubicBezTo>
                  <a:cubicBezTo>
                    <a:pt x="63559" y="5289"/>
                    <a:pt x="46512" y="1"/>
                    <a:pt x="29559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0"/>
            <p:cNvSpPr/>
            <p:nvPr/>
          </p:nvSpPr>
          <p:spPr>
            <a:xfrm>
              <a:off x="1423675" y="-975975"/>
              <a:ext cx="5650725" cy="2916550"/>
            </a:xfrm>
            <a:custGeom>
              <a:rect b="b" l="l" r="r" t="t"/>
              <a:pathLst>
                <a:path extrusionOk="0" h="116662" w="226029">
                  <a:moveTo>
                    <a:pt x="213151" y="0"/>
                  </a:moveTo>
                  <a:cubicBezTo>
                    <a:pt x="210144" y="0"/>
                    <a:pt x="207108" y="662"/>
                    <a:pt x="204181" y="1409"/>
                  </a:cubicBezTo>
                  <a:cubicBezTo>
                    <a:pt x="181797" y="7124"/>
                    <a:pt x="160842" y="17994"/>
                    <a:pt x="138089" y="21959"/>
                  </a:cubicBezTo>
                  <a:cubicBezTo>
                    <a:pt x="119718" y="25162"/>
                    <a:pt x="100894" y="23745"/>
                    <a:pt x="82285" y="24888"/>
                  </a:cubicBezTo>
                  <a:cubicBezTo>
                    <a:pt x="63830" y="26019"/>
                    <a:pt x="45542" y="29698"/>
                    <a:pt x="28087" y="35806"/>
                  </a:cubicBezTo>
                  <a:cubicBezTo>
                    <a:pt x="21706" y="38033"/>
                    <a:pt x="15038" y="40902"/>
                    <a:pt x="11323" y="46546"/>
                  </a:cubicBezTo>
                  <a:cubicBezTo>
                    <a:pt x="6561" y="53797"/>
                    <a:pt x="11490" y="60369"/>
                    <a:pt x="15110" y="66798"/>
                  </a:cubicBezTo>
                  <a:cubicBezTo>
                    <a:pt x="6144" y="67453"/>
                    <a:pt x="1" y="71370"/>
                    <a:pt x="1477" y="80538"/>
                  </a:cubicBezTo>
                  <a:cubicBezTo>
                    <a:pt x="2239" y="85253"/>
                    <a:pt x="2132" y="90527"/>
                    <a:pt x="4192" y="94909"/>
                  </a:cubicBezTo>
                  <a:cubicBezTo>
                    <a:pt x="6454" y="99719"/>
                    <a:pt x="11002" y="102755"/>
                    <a:pt x="15312" y="105565"/>
                  </a:cubicBezTo>
                  <a:cubicBezTo>
                    <a:pt x="22658" y="110351"/>
                    <a:pt x="30326" y="115256"/>
                    <a:pt x="39017" y="116399"/>
                  </a:cubicBezTo>
                  <a:cubicBezTo>
                    <a:pt x="40386" y="116578"/>
                    <a:pt x="41749" y="116661"/>
                    <a:pt x="43105" y="116661"/>
                  </a:cubicBezTo>
                  <a:cubicBezTo>
                    <a:pt x="59666" y="116661"/>
                    <a:pt x="75346" y="104326"/>
                    <a:pt x="91922" y="104326"/>
                  </a:cubicBezTo>
                  <a:cubicBezTo>
                    <a:pt x="93221" y="104326"/>
                    <a:pt x="94524" y="104402"/>
                    <a:pt x="95834" y="104565"/>
                  </a:cubicBezTo>
                  <a:cubicBezTo>
                    <a:pt x="105514" y="105767"/>
                    <a:pt x="114253" y="111696"/>
                    <a:pt x="123992" y="112208"/>
                  </a:cubicBezTo>
                  <a:cubicBezTo>
                    <a:pt x="124457" y="112233"/>
                    <a:pt x="124921" y="112245"/>
                    <a:pt x="125385" y="112245"/>
                  </a:cubicBezTo>
                  <a:cubicBezTo>
                    <a:pt x="132112" y="112245"/>
                    <a:pt x="138661" y="109727"/>
                    <a:pt x="144709" y="106720"/>
                  </a:cubicBezTo>
                  <a:cubicBezTo>
                    <a:pt x="161235" y="98481"/>
                    <a:pt x="176225" y="85467"/>
                    <a:pt x="182619" y="68144"/>
                  </a:cubicBezTo>
                  <a:cubicBezTo>
                    <a:pt x="183476" y="65834"/>
                    <a:pt x="184190" y="63429"/>
                    <a:pt x="185548" y="61381"/>
                  </a:cubicBezTo>
                  <a:cubicBezTo>
                    <a:pt x="187334" y="58702"/>
                    <a:pt x="190072" y="56856"/>
                    <a:pt x="192668" y="54951"/>
                  </a:cubicBezTo>
                  <a:cubicBezTo>
                    <a:pt x="205931" y="45153"/>
                    <a:pt x="216682" y="31972"/>
                    <a:pt x="223636" y="17018"/>
                  </a:cubicBezTo>
                  <a:cubicBezTo>
                    <a:pt x="224874" y="14339"/>
                    <a:pt x="226029" y="11422"/>
                    <a:pt x="225565" y="8505"/>
                  </a:cubicBezTo>
                  <a:cubicBezTo>
                    <a:pt x="224886" y="4314"/>
                    <a:pt x="220921" y="1242"/>
                    <a:pt x="216766" y="361"/>
                  </a:cubicBezTo>
                  <a:cubicBezTo>
                    <a:pt x="215572" y="108"/>
                    <a:pt x="214364" y="0"/>
                    <a:pt x="213151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0"/>
            <p:cNvSpPr/>
            <p:nvPr/>
          </p:nvSpPr>
          <p:spPr>
            <a:xfrm>
              <a:off x="-972150" y="1826250"/>
              <a:ext cx="3195950" cy="4081300"/>
            </a:xfrm>
            <a:custGeom>
              <a:rect b="b" l="l" r="r" t="t"/>
              <a:pathLst>
                <a:path extrusionOk="0" h="163252" w="127838">
                  <a:moveTo>
                    <a:pt x="102442" y="0"/>
                  </a:moveTo>
                  <a:lnTo>
                    <a:pt x="102442" y="0"/>
                  </a:lnTo>
                  <a:cubicBezTo>
                    <a:pt x="95000" y="2751"/>
                    <a:pt x="87440" y="5549"/>
                    <a:pt x="81070" y="10264"/>
                  </a:cubicBezTo>
                  <a:cubicBezTo>
                    <a:pt x="74069" y="15443"/>
                    <a:pt x="68830" y="22694"/>
                    <a:pt x="65068" y="30540"/>
                  </a:cubicBezTo>
                  <a:cubicBezTo>
                    <a:pt x="61556" y="37862"/>
                    <a:pt x="59270" y="45696"/>
                    <a:pt x="57376" y="53590"/>
                  </a:cubicBezTo>
                  <a:cubicBezTo>
                    <a:pt x="52388" y="58365"/>
                    <a:pt x="47756" y="63496"/>
                    <a:pt x="43506" y="68914"/>
                  </a:cubicBezTo>
                  <a:cubicBezTo>
                    <a:pt x="40291" y="73009"/>
                    <a:pt x="37302" y="77260"/>
                    <a:pt x="34528" y="81665"/>
                  </a:cubicBezTo>
                  <a:cubicBezTo>
                    <a:pt x="38779" y="74057"/>
                    <a:pt x="47208" y="60210"/>
                    <a:pt x="48149" y="56686"/>
                  </a:cubicBezTo>
                  <a:cubicBezTo>
                    <a:pt x="50852" y="46494"/>
                    <a:pt x="52483" y="36041"/>
                    <a:pt x="55209" y="25861"/>
                  </a:cubicBezTo>
                  <a:cubicBezTo>
                    <a:pt x="55352" y="25337"/>
                    <a:pt x="55519" y="24789"/>
                    <a:pt x="55745" y="24277"/>
                  </a:cubicBezTo>
                  <a:cubicBezTo>
                    <a:pt x="56460" y="23539"/>
                    <a:pt x="56329" y="23063"/>
                    <a:pt x="57067" y="22360"/>
                  </a:cubicBezTo>
                  <a:lnTo>
                    <a:pt x="57067" y="22360"/>
                  </a:lnTo>
                  <a:cubicBezTo>
                    <a:pt x="55364" y="23218"/>
                    <a:pt x="52221" y="25849"/>
                    <a:pt x="51769" y="26873"/>
                  </a:cubicBezTo>
                  <a:cubicBezTo>
                    <a:pt x="41779" y="37112"/>
                    <a:pt x="38124" y="47042"/>
                    <a:pt x="33671" y="60627"/>
                  </a:cubicBezTo>
                  <a:cubicBezTo>
                    <a:pt x="31076" y="68509"/>
                    <a:pt x="29575" y="77188"/>
                    <a:pt x="32028" y="85070"/>
                  </a:cubicBezTo>
                  <a:cubicBezTo>
                    <a:pt x="32016" y="85082"/>
                    <a:pt x="32004" y="85094"/>
                    <a:pt x="31992" y="85118"/>
                  </a:cubicBezTo>
                  <a:lnTo>
                    <a:pt x="32052" y="85118"/>
                  </a:lnTo>
                  <a:cubicBezTo>
                    <a:pt x="32088" y="85249"/>
                    <a:pt x="32135" y="85380"/>
                    <a:pt x="32183" y="85511"/>
                  </a:cubicBezTo>
                  <a:cubicBezTo>
                    <a:pt x="30087" y="89047"/>
                    <a:pt x="28135" y="92667"/>
                    <a:pt x="26325" y="96357"/>
                  </a:cubicBezTo>
                  <a:cubicBezTo>
                    <a:pt x="23956" y="101179"/>
                    <a:pt x="21824" y="106132"/>
                    <a:pt x="19943" y="111169"/>
                  </a:cubicBezTo>
                  <a:cubicBezTo>
                    <a:pt x="20074" y="92547"/>
                    <a:pt x="13061" y="73879"/>
                    <a:pt x="405" y="60186"/>
                  </a:cubicBezTo>
                  <a:lnTo>
                    <a:pt x="405" y="60186"/>
                  </a:lnTo>
                  <a:cubicBezTo>
                    <a:pt x="0" y="70319"/>
                    <a:pt x="429" y="80558"/>
                    <a:pt x="2679" y="90452"/>
                  </a:cubicBezTo>
                  <a:cubicBezTo>
                    <a:pt x="3941" y="95976"/>
                    <a:pt x="5775" y="101394"/>
                    <a:pt x="8287" y="106478"/>
                  </a:cubicBezTo>
                  <a:cubicBezTo>
                    <a:pt x="10287" y="110514"/>
                    <a:pt x="13180" y="117027"/>
                    <a:pt x="16693" y="119884"/>
                  </a:cubicBezTo>
                  <a:lnTo>
                    <a:pt x="17121" y="119420"/>
                  </a:lnTo>
                  <a:lnTo>
                    <a:pt x="17121" y="119420"/>
                  </a:lnTo>
                  <a:cubicBezTo>
                    <a:pt x="16371" y="121849"/>
                    <a:pt x="15669" y="124278"/>
                    <a:pt x="15026" y="126730"/>
                  </a:cubicBezTo>
                  <a:cubicBezTo>
                    <a:pt x="12287" y="137220"/>
                    <a:pt x="10632" y="147911"/>
                    <a:pt x="10109" y="158734"/>
                  </a:cubicBezTo>
                  <a:cubicBezTo>
                    <a:pt x="10037" y="160068"/>
                    <a:pt x="10001" y="161401"/>
                    <a:pt x="10013" y="162747"/>
                  </a:cubicBezTo>
                  <a:cubicBezTo>
                    <a:pt x="10020" y="163067"/>
                    <a:pt x="10289" y="163251"/>
                    <a:pt x="10536" y="163251"/>
                  </a:cubicBezTo>
                  <a:cubicBezTo>
                    <a:pt x="10738" y="163251"/>
                    <a:pt x="10926" y="163127"/>
                    <a:pt x="10942" y="162854"/>
                  </a:cubicBezTo>
                  <a:cubicBezTo>
                    <a:pt x="11264" y="158448"/>
                    <a:pt x="11609" y="154079"/>
                    <a:pt x="12109" y="149709"/>
                  </a:cubicBezTo>
                  <a:cubicBezTo>
                    <a:pt x="13058" y="149746"/>
                    <a:pt x="14007" y="149764"/>
                    <a:pt x="14956" y="149764"/>
                  </a:cubicBezTo>
                  <a:cubicBezTo>
                    <a:pt x="27506" y="149764"/>
                    <a:pt x="40049" y="146558"/>
                    <a:pt x="51018" y="140470"/>
                  </a:cubicBezTo>
                  <a:cubicBezTo>
                    <a:pt x="57448" y="136910"/>
                    <a:pt x="63318" y="132410"/>
                    <a:pt x="69807" y="128981"/>
                  </a:cubicBezTo>
                  <a:lnTo>
                    <a:pt x="69807" y="128981"/>
                  </a:lnTo>
                  <a:cubicBezTo>
                    <a:pt x="68507" y="129126"/>
                    <a:pt x="67205" y="129184"/>
                    <a:pt x="65901" y="129184"/>
                  </a:cubicBezTo>
                  <a:cubicBezTo>
                    <a:pt x="61245" y="129184"/>
                    <a:pt x="56566" y="128450"/>
                    <a:pt x="51888" y="128385"/>
                  </a:cubicBezTo>
                  <a:cubicBezTo>
                    <a:pt x="51672" y="128382"/>
                    <a:pt x="51456" y="128381"/>
                    <a:pt x="51240" y="128381"/>
                  </a:cubicBezTo>
                  <a:cubicBezTo>
                    <a:pt x="36291" y="128381"/>
                    <a:pt x="21526" y="135676"/>
                    <a:pt x="12383" y="147495"/>
                  </a:cubicBezTo>
                  <a:lnTo>
                    <a:pt x="12466" y="146923"/>
                  </a:lnTo>
                  <a:cubicBezTo>
                    <a:pt x="13180" y="141589"/>
                    <a:pt x="14157" y="136291"/>
                    <a:pt x="15383" y="131052"/>
                  </a:cubicBezTo>
                  <a:cubicBezTo>
                    <a:pt x="16109" y="127945"/>
                    <a:pt x="16931" y="124849"/>
                    <a:pt x="17848" y="121789"/>
                  </a:cubicBezTo>
                  <a:cubicBezTo>
                    <a:pt x="18002" y="121837"/>
                    <a:pt x="18157" y="121884"/>
                    <a:pt x="18312" y="121932"/>
                  </a:cubicBezTo>
                  <a:cubicBezTo>
                    <a:pt x="19259" y="122196"/>
                    <a:pt x="20236" y="122305"/>
                    <a:pt x="21224" y="122305"/>
                  </a:cubicBezTo>
                  <a:cubicBezTo>
                    <a:pt x="23220" y="122305"/>
                    <a:pt x="25263" y="121862"/>
                    <a:pt x="27206" y="121361"/>
                  </a:cubicBezTo>
                  <a:cubicBezTo>
                    <a:pt x="46244" y="116503"/>
                    <a:pt x="63996" y="106704"/>
                    <a:pt x="78260" y="93202"/>
                  </a:cubicBezTo>
                  <a:cubicBezTo>
                    <a:pt x="79153" y="92357"/>
                    <a:pt x="80082" y="91393"/>
                    <a:pt x="80201" y="90178"/>
                  </a:cubicBezTo>
                  <a:lnTo>
                    <a:pt x="80201" y="90178"/>
                  </a:lnTo>
                  <a:cubicBezTo>
                    <a:pt x="62806" y="92024"/>
                    <a:pt x="45851" y="97881"/>
                    <a:pt x="31028" y="107156"/>
                  </a:cubicBezTo>
                  <a:cubicBezTo>
                    <a:pt x="26861" y="109764"/>
                    <a:pt x="22765" y="112740"/>
                    <a:pt x="19717" y="116550"/>
                  </a:cubicBezTo>
                  <a:cubicBezTo>
                    <a:pt x="19741" y="116277"/>
                    <a:pt x="19753" y="116015"/>
                    <a:pt x="19776" y="115753"/>
                  </a:cubicBezTo>
                  <a:cubicBezTo>
                    <a:pt x="21527" y="110621"/>
                    <a:pt x="23527" y="105573"/>
                    <a:pt x="25765" y="100644"/>
                  </a:cubicBezTo>
                  <a:cubicBezTo>
                    <a:pt x="28170" y="95381"/>
                    <a:pt x="30861" y="90238"/>
                    <a:pt x="33826" y="85273"/>
                  </a:cubicBezTo>
                  <a:cubicBezTo>
                    <a:pt x="35998" y="85436"/>
                    <a:pt x="38203" y="85522"/>
                    <a:pt x="40421" y="85522"/>
                  </a:cubicBezTo>
                  <a:cubicBezTo>
                    <a:pt x="50176" y="85522"/>
                    <a:pt x="60179" y="83850"/>
                    <a:pt x="68735" y="79689"/>
                  </a:cubicBezTo>
                  <a:cubicBezTo>
                    <a:pt x="77998" y="75188"/>
                    <a:pt x="86309" y="68545"/>
                    <a:pt x="96215" y="65711"/>
                  </a:cubicBezTo>
                  <a:cubicBezTo>
                    <a:pt x="89326" y="61414"/>
                    <a:pt x="81435" y="57885"/>
                    <a:pt x="73459" y="57885"/>
                  </a:cubicBezTo>
                  <a:cubicBezTo>
                    <a:pt x="71909" y="57885"/>
                    <a:pt x="70356" y="58019"/>
                    <a:pt x="68806" y="58305"/>
                  </a:cubicBezTo>
                  <a:cubicBezTo>
                    <a:pt x="61484" y="59674"/>
                    <a:pt x="55209" y="64282"/>
                    <a:pt x="49518" y="69092"/>
                  </a:cubicBezTo>
                  <a:cubicBezTo>
                    <a:pt x="45113" y="72807"/>
                    <a:pt x="40874" y="76712"/>
                    <a:pt x="36683" y="80665"/>
                  </a:cubicBezTo>
                  <a:cubicBezTo>
                    <a:pt x="38350" y="78081"/>
                    <a:pt x="40089" y="75545"/>
                    <a:pt x="41910" y="73081"/>
                  </a:cubicBezTo>
                  <a:cubicBezTo>
                    <a:pt x="48244" y="64449"/>
                    <a:pt x="55483" y="56495"/>
                    <a:pt x="63568" y="49471"/>
                  </a:cubicBezTo>
                  <a:cubicBezTo>
                    <a:pt x="65175" y="48078"/>
                    <a:pt x="66818" y="46709"/>
                    <a:pt x="68509" y="45375"/>
                  </a:cubicBezTo>
                  <a:cubicBezTo>
                    <a:pt x="71200" y="48483"/>
                    <a:pt x="74962" y="50507"/>
                    <a:pt x="78891" y="51721"/>
                  </a:cubicBezTo>
                  <a:cubicBezTo>
                    <a:pt x="82405" y="52815"/>
                    <a:pt x="86060" y="53301"/>
                    <a:pt x="89736" y="53301"/>
                  </a:cubicBezTo>
                  <a:cubicBezTo>
                    <a:pt x="94703" y="53301"/>
                    <a:pt x="99710" y="52413"/>
                    <a:pt x="104466" y="50935"/>
                  </a:cubicBezTo>
                  <a:cubicBezTo>
                    <a:pt x="112740" y="48363"/>
                    <a:pt x="120372" y="44113"/>
                    <a:pt x="127838" y="39708"/>
                  </a:cubicBezTo>
                  <a:cubicBezTo>
                    <a:pt x="118643" y="38362"/>
                    <a:pt x="109187" y="37159"/>
                    <a:pt x="99881" y="37159"/>
                  </a:cubicBezTo>
                  <a:cubicBezTo>
                    <a:pt x="90906" y="37159"/>
                    <a:pt x="82071" y="38278"/>
                    <a:pt x="73748" y="41470"/>
                  </a:cubicBezTo>
                  <a:cubicBezTo>
                    <a:pt x="81022" y="36374"/>
                    <a:pt x="88916" y="32171"/>
                    <a:pt x="97405" y="29587"/>
                  </a:cubicBezTo>
                  <a:cubicBezTo>
                    <a:pt x="99024" y="29087"/>
                    <a:pt x="100668" y="28671"/>
                    <a:pt x="102311" y="28301"/>
                  </a:cubicBezTo>
                  <a:cubicBezTo>
                    <a:pt x="102734" y="28201"/>
                    <a:pt x="102678" y="27578"/>
                    <a:pt x="102297" y="27578"/>
                  </a:cubicBezTo>
                  <a:cubicBezTo>
                    <a:pt x="102271" y="27578"/>
                    <a:pt x="102244" y="27581"/>
                    <a:pt x="102215" y="27587"/>
                  </a:cubicBezTo>
                  <a:cubicBezTo>
                    <a:pt x="89190" y="30397"/>
                    <a:pt x="77343" y="36993"/>
                    <a:pt x="66973" y="45220"/>
                  </a:cubicBezTo>
                  <a:cubicBezTo>
                    <a:pt x="64389" y="47268"/>
                    <a:pt x="61889" y="49411"/>
                    <a:pt x="59460" y="51638"/>
                  </a:cubicBezTo>
                  <a:cubicBezTo>
                    <a:pt x="66556" y="42839"/>
                    <a:pt x="74009" y="35017"/>
                    <a:pt x="82296" y="27075"/>
                  </a:cubicBezTo>
                  <a:cubicBezTo>
                    <a:pt x="90476" y="19217"/>
                    <a:pt x="98417" y="10609"/>
                    <a:pt x="102442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0"/>
            <p:cNvSpPr/>
            <p:nvPr/>
          </p:nvSpPr>
          <p:spPr>
            <a:xfrm>
              <a:off x="4358275" y="1211575"/>
              <a:ext cx="4051900" cy="2560225"/>
            </a:xfrm>
            <a:custGeom>
              <a:rect b="b" l="l" r="r" t="t"/>
              <a:pathLst>
                <a:path extrusionOk="0" h="102409" w="162076">
                  <a:moveTo>
                    <a:pt x="161467" y="1"/>
                  </a:moveTo>
                  <a:cubicBezTo>
                    <a:pt x="161340" y="1"/>
                    <a:pt x="161212" y="63"/>
                    <a:pt x="161116" y="215"/>
                  </a:cubicBezTo>
                  <a:cubicBezTo>
                    <a:pt x="158758" y="3942"/>
                    <a:pt x="156401" y="7645"/>
                    <a:pt x="153889" y="11264"/>
                  </a:cubicBezTo>
                  <a:cubicBezTo>
                    <a:pt x="142574" y="4635"/>
                    <a:pt x="129482" y="1064"/>
                    <a:pt x="116362" y="1064"/>
                  </a:cubicBezTo>
                  <a:cubicBezTo>
                    <a:pt x="115981" y="1064"/>
                    <a:pt x="115599" y="1067"/>
                    <a:pt x="115217" y="1073"/>
                  </a:cubicBezTo>
                  <a:cubicBezTo>
                    <a:pt x="108025" y="1189"/>
                    <a:pt x="100868" y="2348"/>
                    <a:pt x="93666" y="2348"/>
                  </a:cubicBezTo>
                  <a:cubicBezTo>
                    <a:pt x="93523" y="2348"/>
                    <a:pt x="93381" y="2347"/>
                    <a:pt x="93238" y="2347"/>
                  </a:cubicBezTo>
                  <a:lnTo>
                    <a:pt x="93238" y="2347"/>
                  </a:lnTo>
                  <a:cubicBezTo>
                    <a:pt x="98798" y="4573"/>
                    <a:pt x="103525" y="8431"/>
                    <a:pt x="108764" y="11324"/>
                  </a:cubicBezTo>
                  <a:cubicBezTo>
                    <a:pt x="115985" y="15313"/>
                    <a:pt x="124234" y="17319"/>
                    <a:pt x="132481" y="17319"/>
                  </a:cubicBezTo>
                  <a:cubicBezTo>
                    <a:pt x="139396" y="17319"/>
                    <a:pt x="146310" y="15909"/>
                    <a:pt x="152615" y="13074"/>
                  </a:cubicBezTo>
                  <a:lnTo>
                    <a:pt x="152615" y="13074"/>
                  </a:lnTo>
                  <a:cubicBezTo>
                    <a:pt x="152496" y="13241"/>
                    <a:pt x="152388" y="13396"/>
                    <a:pt x="152269" y="13550"/>
                  </a:cubicBezTo>
                  <a:cubicBezTo>
                    <a:pt x="149126" y="17920"/>
                    <a:pt x="145769" y="22135"/>
                    <a:pt x="142220" y="26171"/>
                  </a:cubicBezTo>
                  <a:cubicBezTo>
                    <a:pt x="140113" y="28564"/>
                    <a:pt x="137934" y="30910"/>
                    <a:pt x="135684" y="33184"/>
                  </a:cubicBezTo>
                  <a:cubicBezTo>
                    <a:pt x="135565" y="33065"/>
                    <a:pt x="135458" y="32946"/>
                    <a:pt x="135339" y="32826"/>
                  </a:cubicBezTo>
                  <a:cubicBezTo>
                    <a:pt x="133196" y="30791"/>
                    <a:pt x="130148" y="29862"/>
                    <a:pt x="127231" y="29147"/>
                  </a:cubicBezTo>
                  <a:cubicBezTo>
                    <a:pt x="118188" y="26931"/>
                    <a:pt x="108882" y="25823"/>
                    <a:pt x="99575" y="25823"/>
                  </a:cubicBezTo>
                  <a:cubicBezTo>
                    <a:pt x="89238" y="25823"/>
                    <a:pt x="78900" y="27190"/>
                    <a:pt x="68926" y="29921"/>
                  </a:cubicBezTo>
                  <a:cubicBezTo>
                    <a:pt x="67747" y="30255"/>
                    <a:pt x="66473" y="30660"/>
                    <a:pt x="65794" y="31683"/>
                  </a:cubicBezTo>
                  <a:cubicBezTo>
                    <a:pt x="79565" y="37269"/>
                    <a:pt x="94428" y="40145"/>
                    <a:pt x="109287" y="40145"/>
                  </a:cubicBezTo>
                  <a:cubicBezTo>
                    <a:pt x="111913" y="40145"/>
                    <a:pt x="114538" y="40056"/>
                    <a:pt x="117158" y="39875"/>
                  </a:cubicBezTo>
                  <a:cubicBezTo>
                    <a:pt x="122063" y="39542"/>
                    <a:pt x="127088" y="38839"/>
                    <a:pt x="131564" y="36922"/>
                  </a:cubicBezTo>
                  <a:lnTo>
                    <a:pt x="131564" y="36922"/>
                  </a:lnTo>
                  <a:cubicBezTo>
                    <a:pt x="131422" y="37148"/>
                    <a:pt x="131279" y="37375"/>
                    <a:pt x="131136" y="37601"/>
                  </a:cubicBezTo>
                  <a:cubicBezTo>
                    <a:pt x="127183" y="41304"/>
                    <a:pt x="123040" y="44804"/>
                    <a:pt x="118741" y="48102"/>
                  </a:cubicBezTo>
                  <a:cubicBezTo>
                    <a:pt x="114134" y="51615"/>
                    <a:pt x="109347" y="54877"/>
                    <a:pt x="104382" y="57865"/>
                  </a:cubicBezTo>
                  <a:cubicBezTo>
                    <a:pt x="94453" y="51555"/>
                    <a:pt x="82642" y="46781"/>
                    <a:pt x="70962" y="46340"/>
                  </a:cubicBezTo>
                  <a:cubicBezTo>
                    <a:pt x="69939" y="46300"/>
                    <a:pt x="68914" y="46283"/>
                    <a:pt x="67888" y="46283"/>
                  </a:cubicBezTo>
                  <a:cubicBezTo>
                    <a:pt x="62430" y="46283"/>
                    <a:pt x="56938" y="46762"/>
                    <a:pt x="51499" y="46762"/>
                  </a:cubicBezTo>
                  <a:cubicBezTo>
                    <a:pt x="47679" y="46762"/>
                    <a:pt x="43886" y="46526"/>
                    <a:pt x="40148" y="45721"/>
                  </a:cubicBezTo>
                  <a:lnTo>
                    <a:pt x="40148" y="45721"/>
                  </a:lnTo>
                  <a:cubicBezTo>
                    <a:pt x="44982" y="54115"/>
                    <a:pt x="51590" y="62235"/>
                    <a:pt x="60829" y="65164"/>
                  </a:cubicBezTo>
                  <a:cubicBezTo>
                    <a:pt x="63709" y="66077"/>
                    <a:pt x="66688" y="66435"/>
                    <a:pt x="69700" y="66435"/>
                  </a:cubicBezTo>
                  <a:cubicBezTo>
                    <a:pt x="74111" y="66435"/>
                    <a:pt x="78590" y="65667"/>
                    <a:pt x="82927" y="64747"/>
                  </a:cubicBezTo>
                  <a:cubicBezTo>
                    <a:pt x="88559" y="63545"/>
                    <a:pt x="94131" y="62092"/>
                    <a:pt x="99691" y="60580"/>
                  </a:cubicBezTo>
                  <a:lnTo>
                    <a:pt x="99691" y="60580"/>
                  </a:lnTo>
                  <a:cubicBezTo>
                    <a:pt x="97012" y="62080"/>
                    <a:pt x="94274" y="63485"/>
                    <a:pt x="91512" y="64819"/>
                  </a:cubicBezTo>
                  <a:cubicBezTo>
                    <a:pt x="81856" y="69438"/>
                    <a:pt x="71724" y="73034"/>
                    <a:pt x="61294" y="75427"/>
                  </a:cubicBezTo>
                  <a:cubicBezTo>
                    <a:pt x="59210" y="75903"/>
                    <a:pt x="57115" y="76332"/>
                    <a:pt x="55007" y="76713"/>
                  </a:cubicBezTo>
                  <a:cubicBezTo>
                    <a:pt x="54090" y="72700"/>
                    <a:pt x="51721" y="69140"/>
                    <a:pt x="48840" y="66223"/>
                  </a:cubicBezTo>
                  <a:cubicBezTo>
                    <a:pt x="42756" y="60056"/>
                    <a:pt x="34409" y="56496"/>
                    <a:pt x="25896" y="54865"/>
                  </a:cubicBezTo>
                  <a:cubicBezTo>
                    <a:pt x="20520" y="53833"/>
                    <a:pt x="15048" y="53521"/>
                    <a:pt x="9563" y="53521"/>
                  </a:cubicBezTo>
                  <a:cubicBezTo>
                    <a:pt x="6375" y="53521"/>
                    <a:pt x="3182" y="53626"/>
                    <a:pt x="0" y="53758"/>
                  </a:cubicBezTo>
                  <a:cubicBezTo>
                    <a:pt x="14681" y="64592"/>
                    <a:pt x="30516" y="75439"/>
                    <a:pt x="48542" y="77689"/>
                  </a:cubicBezTo>
                  <a:cubicBezTo>
                    <a:pt x="44673" y="78159"/>
                    <a:pt x="40782" y="78421"/>
                    <a:pt x="36896" y="78421"/>
                  </a:cubicBezTo>
                  <a:cubicBezTo>
                    <a:pt x="31921" y="78421"/>
                    <a:pt x="26956" y="77992"/>
                    <a:pt x="22063" y="77022"/>
                  </a:cubicBezTo>
                  <a:cubicBezTo>
                    <a:pt x="20408" y="76701"/>
                    <a:pt x="18765" y="76296"/>
                    <a:pt x="17133" y="75844"/>
                  </a:cubicBezTo>
                  <a:cubicBezTo>
                    <a:pt x="17098" y="75834"/>
                    <a:pt x="17064" y="75830"/>
                    <a:pt x="17032" y="75830"/>
                  </a:cubicBezTo>
                  <a:cubicBezTo>
                    <a:pt x="16657" y="75830"/>
                    <a:pt x="16479" y="76413"/>
                    <a:pt x="16895" y="76522"/>
                  </a:cubicBezTo>
                  <a:cubicBezTo>
                    <a:pt x="23735" y="78476"/>
                    <a:pt x="30795" y="79320"/>
                    <a:pt x="37873" y="79320"/>
                  </a:cubicBezTo>
                  <a:cubicBezTo>
                    <a:pt x="44041" y="79320"/>
                    <a:pt x="50222" y="78679"/>
                    <a:pt x="56281" y="77570"/>
                  </a:cubicBezTo>
                  <a:cubicBezTo>
                    <a:pt x="59520" y="76987"/>
                    <a:pt x="62746" y="76272"/>
                    <a:pt x="65925" y="75451"/>
                  </a:cubicBezTo>
                  <a:lnTo>
                    <a:pt x="65925" y="75451"/>
                  </a:lnTo>
                  <a:cubicBezTo>
                    <a:pt x="55531" y="79880"/>
                    <a:pt x="45268" y="83249"/>
                    <a:pt x="34207" y="86357"/>
                  </a:cubicBezTo>
                  <a:cubicBezTo>
                    <a:pt x="23289" y="89429"/>
                    <a:pt x="12228" y="93274"/>
                    <a:pt x="3691" y="100740"/>
                  </a:cubicBezTo>
                  <a:cubicBezTo>
                    <a:pt x="9171" y="101495"/>
                    <a:pt x="14715" y="102256"/>
                    <a:pt x="20229" y="102256"/>
                  </a:cubicBezTo>
                  <a:cubicBezTo>
                    <a:pt x="22622" y="102256"/>
                    <a:pt x="25010" y="102113"/>
                    <a:pt x="27385" y="101764"/>
                  </a:cubicBezTo>
                  <a:cubicBezTo>
                    <a:pt x="35981" y="100490"/>
                    <a:pt x="44030" y="96561"/>
                    <a:pt x="51042" y="91417"/>
                  </a:cubicBezTo>
                  <a:cubicBezTo>
                    <a:pt x="57591" y="86619"/>
                    <a:pt x="63294" y="80773"/>
                    <a:pt x="68687" y="74713"/>
                  </a:cubicBezTo>
                  <a:cubicBezTo>
                    <a:pt x="75331" y="72843"/>
                    <a:pt x="81832" y="70498"/>
                    <a:pt x="88142" y="67724"/>
                  </a:cubicBezTo>
                  <a:cubicBezTo>
                    <a:pt x="92905" y="65628"/>
                    <a:pt x="97548" y="63283"/>
                    <a:pt x="102061" y="60711"/>
                  </a:cubicBezTo>
                  <a:lnTo>
                    <a:pt x="102061" y="60711"/>
                  </a:lnTo>
                  <a:cubicBezTo>
                    <a:pt x="94726" y="65414"/>
                    <a:pt x="80772" y="73653"/>
                    <a:pt x="78284" y="76332"/>
                  </a:cubicBezTo>
                  <a:cubicBezTo>
                    <a:pt x="71093" y="84035"/>
                    <a:pt x="64735" y="92489"/>
                    <a:pt x="57531" y="100192"/>
                  </a:cubicBezTo>
                  <a:cubicBezTo>
                    <a:pt x="57162" y="100585"/>
                    <a:pt x="56746" y="100990"/>
                    <a:pt x="56317" y="101335"/>
                  </a:cubicBezTo>
                  <a:cubicBezTo>
                    <a:pt x="55341" y="101644"/>
                    <a:pt x="55222" y="102121"/>
                    <a:pt x="54245" y="102406"/>
                  </a:cubicBezTo>
                  <a:cubicBezTo>
                    <a:pt x="54297" y="102408"/>
                    <a:pt x="54350" y="102408"/>
                    <a:pt x="54405" y="102408"/>
                  </a:cubicBezTo>
                  <a:cubicBezTo>
                    <a:pt x="56365" y="102408"/>
                    <a:pt x="60186" y="101590"/>
                    <a:pt x="61044" y="100906"/>
                  </a:cubicBezTo>
                  <a:cubicBezTo>
                    <a:pt x="74676" y="96596"/>
                    <a:pt x="82570" y="89560"/>
                    <a:pt x="92917" y="79677"/>
                  </a:cubicBezTo>
                  <a:cubicBezTo>
                    <a:pt x="98917" y="73939"/>
                    <a:pt x="104335" y="66997"/>
                    <a:pt x="105871" y="58877"/>
                  </a:cubicBezTo>
                  <a:cubicBezTo>
                    <a:pt x="105895" y="58877"/>
                    <a:pt x="105906" y="58865"/>
                    <a:pt x="105930" y="58865"/>
                  </a:cubicBezTo>
                  <a:cubicBezTo>
                    <a:pt x="105906" y="58854"/>
                    <a:pt x="105895" y="58842"/>
                    <a:pt x="105883" y="58830"/>
                  </a:cubicBezTo>
                  <a:cubicBezTo>
                    <a:pt x="105906" y="58699"/>
                    <a:pt x="105930" y="58556"/>
                    <a:pt x="105954" y="58425"/>
                  </a:cubicBezTo>
                  <a:cubicBezTo>
                    <a:pt x="109466" y="56282"/>
                    <a:pt x="112895" y="54008"/>
                    <a:pt x="116229" y="51615"/>
                  </a:cubicBezTo>
                  <a:cubicBezTo>
                    <a:pt x="120599" y="48471"/>
                    <a:pt x="124802" y="45114"/>
                    <a:pt x="128826" y="41554"/>
                  </a:cubicBezTo>
                  <a:lnTo>
                    <a:pt x="128826" y="41554"/>
                  </a:lnTo>
                  <a:cubicBezTo>
                    <a:pt x="119944" y="57913"/>
                    <a:pt x="117325" y="77689"/>
                    <a:pt x="122039" y="95727"/>
                  </a:cubicBezTo>
                  <a:cubicBezTo>
                    <a:pt x="127171" y="86976"/>
                    <a:pt x="131624" y="77749"/>
                    <a:pt x="134303" y="67962"/>
                  </a:cubicBezTo>
                  <a:cubicBezTo>
                    <a:pt x="135803" y="62497"/>
                    <a:pt x="136732" y="56853"/>
                    <a:pt x="136898" y="51186"/>
                  </a:cubicBezTo>
                  <a:cubicBezTo>
                    <a:pt x="137041" y="46685"/>
                    <a:pt x="137553" y="39577"/>
                    <a:pt x="135815" y="35398"/>
                  </a:cubicBezTo>
                  <a:lnTo>
                    <a:pt x="135208" y="35601"/>
                  </a:lnTo>
                  <a:cubicBezTo>
                    <a:pt x="137017" y="33827"/>
                    <a:pt x="138780" y="32005"/>
                    <a:pt x="140494" y="30148"/>
                  </a:cubicBezTo>
                  <a:cubicBezTo>
                    <a:pt x="147852" y="22182"/>
                    <a:pt x="154353" y="13538"/>
                    <a:pt x="159925" y="4240"/>
                  </a:cubicBezTo>
                  <a:cubicBezTo>
                    <a:pt x="160616" y="3085"/>
                    <a:pt x="161270" y="1930"/>
                    <a:pt x="161890" y="739"/>
                  </a:cubicBezTo>
                  <a:cubicBezTo>
                    <a:pt x="162076" y="376"/>
                    <a:pt x="161776" y="1"/>
                    <a:pt x="161467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0"/>
            <p:cNvSpPr/>
            <p:nvPr/>
          </p:nvSpPr>
          <p:spPr>
            <a:xfrm>
              <a:off x="7006525" y="26832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0"/>
            <p:cNvSpPr/>
            <p:nvPr/>
          </p:nvSpPr>
          <p:spPr>
            <a:xfrm>
              <a:off x="2126750" y="3244725"/>
              <a:ext cx="1035550" cy="737175"/>
            </a:xfrm>
            <a:custGeom>
              <a:rect b="b" l="l" r="r" t="t"/>
              <a:pathLst>
                <a:path extrusionOk="0" h="29487" w="41422">
                  <a:moveTo>
                    <a:pt x="31132" y="1"/>
                  </a:moveTo>
                  <a:cubicBezTo>
                    <a:pt x="28862" y="1"/>
                    <a:pt x="26557" y="590"/>
                    <a:pt x="24813" y="1435"/>
                  </a:cubicBezTo>
                  <a:cubicBezTo>
                    <a:pt x="22182" y="2697"/>
                    <a:pt x="22098" y="3912"/>
                    <a:pt x="19800" y="5519"/>
                  </a:cubicBezTo>
                  <a:cubicBezTo>
                    <a:pt x="17254" y="7301"/>
                    <a:pt x="14613" y="7747"/>
                    <a:pt x="12172" y="7747"/>
                  </a:cubicBezTo>
                  <a:cubicBezTo>
                    <a:pt x="9734" y="7747"/>
                    <a:pt x="7496" y="7302"/>
                    <a:pt x="5755" y="7302"/>
                  </a:cubicBezTo>
                  <a:cubicBezTo>
                    <a:pt x="4512" y="7302"/>
                    <a:pt x="3523" y="7529"/>
                    <a:pt x="2893" y="8305"/>
                  </a:cubicBezTo>
                  <a:cubicBezTo>
                    <a:pt x="0" y="11865"/>
                    <a:pt x="5310" y="26319"/>
                    <a:pt x="16514" y="29046"/>
                  </a:cubicBezTo>
                  <a:cubicBezTo>
                    <a:pt x="17744" y="29346"/>
                    <a:pt x="18970" y="29486"/>
                    <a:pt x="20180" y="29486"/>
                  </a:cubicBezTo>
                  <a:cubicBezTo>
                    <a:pt x="27407" y="29486"/>
                    <a:pt x="34037" y="24487"/>
                    <a:pt x="37076" y="18806"/>
                  </a:cubicBezTo>
                  <a:cubicBezTo>
                    <a:pt x="39600" y="14115"/>
                    <a:pt x="41422" y="5626"/>
                    <a:pt x="36969" y="1864"/>
                  </a:cubicBezTo>
                  <a:cubicBezTo>
                    <a:pt x="35390" y="527"/>
                    <a:pt x="33276" y="1"/>
                    <a:pt x="3113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0"/>
            <p:cNvSpPr/>
            <p:nvPr/>
          </p:nvSpPr>
          <p:spPr>
            <a:xfrm>
              <a:off x="5344700" y="4836000"/>
              <a:ext cx="585825" cy="612750"/>
            </a:xfrm>
            <a:custGeom>
              <a:rect b="b" l="l" r="r" t="t"/>
              <a:pathLst>
                <a:path extrusionOk="0" h="24510" w="23433">
                  <a:moveTo>
                    <a:pt x="2834" y="0"/>
                  </a:moveTo>
                  <a:cubicBezTo>
                    <a:pt x="1878" y="0"/>
                    <a:pt x="926" y="130"/>
                    <a:pt x="1" y="411"/>
                  </a:cubicBezTo>
                  <a:cubicBezTo>
                    <a:pt x="3061" y="2935"/>
                    <a:pt x="5751" y="5900"/>
                    <a:pt x="7966" y="9186"/>
                  </a:cubicBezTo>
                  <a:cubicBezTo>
                    <a:pt x="10085" y="12317"/>
                    <a:pt x="11645" y="16341"/>
                    <a:pt x="14241" y="19116"/>
                  </a:cubicBezTo>
                  <a:cubicBezTo>
                    <a:pt x="16272" y="21273"/>
                    <a:pt x="19271" y="22223"/>
                    <a:pt x="22224" y="22907"/>
                  </a:cubicBezTo>
                  <a:lnTo>
                    <a:pt x="22224" y="22907"/>
                  </a:lnTo>
                  <a:cubicBezTo>
                    <a:pt x="22276" y="22073"/>
                    <a:pt x="22016" y="21125"/>
                    <a:pt x="21706" y="20330"/>
                  </a:cubicBezTo>
                  <a:cubicBezTo>
                    <a:pt x="20575" y="17508"/>
                    <a:pt x="19289" y="14746"/>
                    <a:pt x="17860" y="12055"/>
                  </a:cubicBezTo>
                  <a:cubicBezTo>
                    <a:pt x="16026" y="8662"/>
                    <a:pt x="13895" y="5316"/>
                    <a:pt x="10847" y="2947"/>
                  </a:cubicBezTo>
                  <a:cubicBezTo>
                    <a:pt x="8572" y="1163"/>
                    <a:pt x="5689" y="0"/>
                    <a:pt x="2834" y="0"/>
                  </a:cubicBezTo>
                  <a:close/>
                  <a:moveTo>
                    <a:pt x="22224" y="22907"/>
                  </a:moveTo>
                  <a:lnTo>
                    <a:pt x="22224" y="22907"/>
                  </a:lnTo>
                  <a:cubicBezTo>
                    <a:pt x="22183" y="23548"/>
                    <a:pt x="21959" y="24121"/>
                    <a:pt x="21432" y="24509"/>
                  </a:cubicBezTo>
                  <a:lnTo>
                    <a:pt x="23432" y="23176"/>
                  </a:lnTo>
                  <a:cubicBezTo>
                    <a:pt x="23032" y="23090"/>
                    <a:pt x="22628" y="23001"/>
                    <a:pt x="22224" y="22907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0"/>
            <p:cNvSpPr/>
            <p:nvPr/>
          </p:nvSpPr>
          <p:spPr>
            <a:xfrm>
              <a:off x="5388750" y="1799450"/>
              <a:ext cx="465050" cy="341525"/>
            </a:xfrm>
            <a:custGeom>
              <a:rect b="b" l="l" r="r" t="t"/>
              <a:pathLst>
                <a:path extrusionOk="0" h="13661" w="18602">
                  <a:moveTo>
                    <a:pt x="16765" y="1894"/>
                  </a:moveTo>
                  <a:lnTo>
                    <a:pt x="16765" y="1894"/>
                  </a:lnTo>
                  <a:cubicBezTo>
                    <a:pt x="16634" y="2156"/>
                    <a:pt x="16491" y="2418"/>
                    <a:pt x="16336" y="2680"/>
                  </a:cubicBezTo>
                  <a:cubicBezTo>
                    <a:pt x="16253" y="2525"/>
                    <a:pt x="16098" y="2406"/>
                    <a:pt x="15931" y="2394"/>
                  </a:cubicBezTo>
                  <a:cubicBezTo>
                    <a:pt x="16205" y="2227"/>
                    <a:pt x="16491" y="2061"/>
                    <a:pt x="16765" y="1894"/>
                  </a:cubicBezTo>
                  <a:close/>
                  <a:moveTo>
                    <a:pt x="13455" y="3966"/>
                  </a:moveTo>
                  <a:lnTo>
                    <a:pt x="13455" y="3966"/>
                  </a:lnTo>
                  <a:cubicBezTo>
                    <a:pt x="12176" y="4830"/>
                    <a:pt x="10908" y="5705"/>
                    <a:pt x="9640" y="6570"/>
                  </a:cubicBezTo>
                  <a:lnTo>
                    <a:pt x="9640" y="6570"/>
                  </a:lnTo>
                  <a:cubicBezTo>
                    <a:pt x="9736" y="6504"/>
                    <a:pt x="9827" y="6437"/>
                    <a:pt x="9919" y="6371"/>
                  </a:cubicBezTo>
                  <a:cubicBezTo>
                    <a:pt x="11085" y="5537"/>
                    <a:pt x="12252" y="4740"/>
                    <a:pt x="13455" y="3966"/>
                  </a:cubicBezTo>
                  <a:close/>
                  <a:moveTo>
                    <a:pt x="17912" y="1"/>
                  </a:moveTo>
                  <a:cubicBezTo>
                    <a:pt x="17821" y="1"/>
                    <a:pt x="17730" y="23"/>
                    <a:pt x="17646" y="72"/>
                  </a:cubicBezTo>
                  <a:cubicBezTo>
                    <a:pt x="14753" y="1751"/>
                    <a:pt x="11943" y="3561"/>
                    <a:pt x="9216" y="5513"/>
                  </a:cubicBezTo>
                  <a:cubicBezTo>
                    <a:pt x="8466" y="6049"/>
                    <a:pt x="7716" y="6597"/>
                    <a:pt x="6978" y="7145"/>
                  </a:cubicBezTo>
                  <a:cubicBezTo>
                    <a:pt x="4644" y="8704"/>
                    <a:pt x="2406" y="10407"/>
                    <a:pt x="298" y="12252"/>
                  </a:cubicBezTo>
                  <a:cubicBezTo>
                    <a:pt x="1" y="12502"/>
                    <a:pt x="132" y="12943"/>
                    <a:pt x="406" y="13133"/>
                  </a:cubicBezTo>
                  <a:cubicBezTo>
                    <a:pt x="957" y="13512"/>
                    <a:pt x="1567" y="13660"/>
                    <a:pt x="2189" y="13660"/>
                  </a:cubicBezTo>
                  <a:cubicBezTo>
                    <a:pt x="2976" y="13660"/>
                    <a:pt x="3782" y="13422"/>
                    <a:pt x="4513" y="13110"/>
                  </a:cubicBezTo>
                  <a:cubicBezTo>
                    <a:pt x="5966" y="12490"/>
                    <a:pt x="7359" y="11669"/>
                    <a:pt x="8728" y="10895"/>
                  </a:cubicBezTo>
                  <a:cubicBezTo>
                    <a:pt x="11431" y="9347"/>
                    <a:pt x="14074" y="7549"/>
                    <a:pt x="16038" y="5097"/>
                  </a:cubicBezTo>
                  <a:cubicBezTo>
                    <a:pt x="17110" y="3763"/>
                    <a:pt x="17920" y="2323"/>
                    <a:pt x="18479" y="703"/>
                  </a:cubicBezTo>
                  <a:cubicBezTo>
                    <a:pt x="18602" y="326"/>
                    <a:pt x="18261" y="1"/>
                    <a:pt x="1791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0"/>
            <p:cNvSpPr/>
            <p:nvPr/>
          </p:nvSpPr>
          <p:spPr>
            <a:xfrm>
              <a:off x="6679700" y="3749600"/>
              <a:ext cx="250050" cy="540425"/>
            </a:xfrm>
            <a:custGeom>
              <a:rect b="b" l="l" r="r" t="t"/>
              <a:pathLst>
                <a:path extrusionOk="0" h="21617" w="10002">
                  <a:moveTo>
                    <a:pt x="1715" y="18483"/>
                  </a:moveTo>
                  <a:cubicBezTo>
                    <a:pt x="1715" y="18507"/>
                    <a:pt x="1727" y="18531"/>
                    <a:pt x="1727" y="18554"/>
                  </a:cubicBezTo>
                  <a:cubicBezTo>
                    <a:pt x="1667" y="18721"/>
                    <a:pt x="1596" y="18876"/>
                    <a:pt x="1536" y="19042"/>
                  </a:cubicBezTo>
                  <a:cubicBezTo>
                    <a:pt x="1429" y="19304"/>
                    <a:pt x="1631" y="19626"/>
                    <a:pt x="1869" y="19721"/>
                  </a:cubicBezTo>
                  <a:cubicBezTo>
                    <a:pt x="1943" y="19755"/>
                    <a:pt x="2017" y="19769"/>
                    <a:pt x="2087" y="19769"/>
                  </a:cubicBezTo>
                  <a:cubicBezTo>
                    <a:pt x="2140" y="19769"/>
                    <a:pt x="2192" y="19761"/>
                    <a:pt x="2239" y="19745"/>
                  </a:cubicBezTo>
                  <a:lnTo>
                    <a:pt x="2239" y="19745"/>
                  </a:lnTo>
                  <a:cubicBezTo>
                    <a:pt x="2227" y="19769"/>
                    <a:pt x="2203" y="19804"/>
                    <a:pt x="2191" y="19828"/>
                  </a:cubicBezTo>
                  <a:cubicBezTo>
                    <a:pt x="2057" y="20013"/>
                    <a:pt x="1599" y="20550"/>
                    <a:pt x="1355" y="20550"/>
                  </a:cubicBezTo>
                  <a:cubicBezTo>
                    <a:pt x="1253" y="20550"/>
                    <a:pt x="1189" y="20455"/>
                    <a:pt x="1203" y="20197"/>
                  </a:cubicBezTo>
                  <a:cubicBezTo>
                    <a:pt x="1250" y="19638"/>
                    <a:pt x="1512" y="19019"/>
                    <a:pt x="1715" y="18483"/>
                  </a:cubicBezTo>
                  <a:close/>
                  <a:moveTo>
                    <a:pt x="9357" y="0"/>
                  </a:moveTo>
                  <a:cubicBezTo>
                    <a:pt x="9129" y="0"/>
                    <a:pt x="8912" y="120"/>
                    <a:pt x="8870" y="385"/>
                  </a:cubicBezTo>
                  <a:cubicBezTo>
                    <a:pt x="8835" y="588"/>
                    <a:pt x="8811" y="790"/>
                    <a:pt x="8775" y="993"/>
                  </a:cubicBezTo>
                  <a:cubicBezTo>
                    <a:pt x="8742" y="983"/>
                    <a:pt x="8708" y="978"/>
                    <a:pt x="8673" y="978"/>
                  </a:cubicBezTo>
                  <a:cubicBezTo>
                    <a:pt x="8535" y="978"/>
                    <a:pt x="8399" y="1057"/>
                    <a:pt x="8370" y="1219"/>
                  </a:cubicBezTo>
                  <a:cubicBezTo>
                    <a:pt x="7453" y="7017"/>
                    <a:pt x="3465" y="11589"/>
                    <a:pt x="1203" y="16864"/>
                  </a:cubicBezTo>
                  <a:cubicBezTo>
                    <a:pt x="929" y="17507"/>
                    <a:pt x="667" y="18150"/>
                    <a:pt x="453" y="18816"/>
                  </a:cubicBezTo>
                  <a:cubicBezTo>
                    <a:pt x="250" y="19423"/>
                    <a:pt x="0" y="20114"/>
                    <a:pt x="191" y="20757"/>
                  </a:cubicBezTo>
                  <a:cubicBezTo>
                    <a:pt x="345" y="21271"/>
                    <a:pt x="819" y="21617"/>
                    <a:pt x="1337" y="21617"/>
                  </a:cubicBezTo>
                  <a:cubicBezTo>
                    <a:pt x="1419" y="21617"/>
                    <a:pt x="1501" y="21608"/>
                    <a:pt x="1584" y="21590"/>
                  </a:cubicBezTo>
                  <a:cubicBezTo>
                    <a:pt x="2239" y="21436"/>
                    <a:pt x="2691" y="20852"/>
                    <a:pt x="3060" y="20328"/>
                  </a:cubicBezTo>
                  <a:cubicBezTo>
                    <a:pt x="4846" y="17769"/>
                    <a:pt x="6322" y="15006"/>
                    <a:pt x="7465" y="12101"/>
                  </a:cubicBezTo>
                  <a:cubicBezTo>
                    <a:pt x="8775" y="8803"/>
                    <a:pt x="9609" y="5338"/>
                    <a:pt x="9990" y="1814"/>
                  </a:cubicBezTo>
                  <a:cubicBezTo>
                    <a:pt x="10001" y="1683"/>
                    <a:pt x="9954" y="1564"/>
                    <a:pt x="9882" y="1469"/>
                  </a:cubicBezTo>
                  <a:cubicBezTo>
                    <a:pt x="9906" y="1159"/>
                    <a:pt x="9930" y="850"/>
                    <a:pt x="9942" y="540"/>
                  </a:cubicBezTo>
                  <a:cubicBezTo>
                    <a:pt x="9962" y="199"/>
                    <a:pt x="9650" y="0"/>
                    <a:pt x="9357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60"/>
          <p:cNvGrpSpPr/>
          <p:nvPr/>
        </p:nvGrpSpPr>
        <p:grpSpPr>
          <a:xfrm>
            <a:off x="-436776" y="-1353106"/>
            <a:ext cx="4524917" cy="3282309"/>
            <a:chOff x="1458275" y="1034475"/>
            <a:chExt cx="4354650" cy="3158800"/>
          </a:xfrm>
        </p:grpSpPr>
        <p:sp>
          <p:nvSpPr>
            <p:cNvPr id="201" name="Google Shape;201;p60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0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0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60"/>
          <p:cNvSpPr txBox="1"/>
          <p:nvPr>
            <p:ph idx="1" type="subTitle"/>
          </p:nvPr>
        </p:nvSpPr>
        <p:spPr>
          <a:xfrm>
            <a:off x="1780600" y="3890175"/>
            <a:ext cx="26382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60"/>
          <p:cNvSpPr txBox="1"/>
          <p:nvPr>
            <p:ph idx="2" type="subTitle"/>
          </p:nvPr>
        </p:nvSpPr>
        <p:spPr>
          <a:xfrm>
            <a:off x="4710125" y="2548225"/>
            <a:ext cx="2982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60"/>
          <p:cNvSpPr txBox="1"/>
          <p:nvPr>
            <p:ph idx="3" type="subTitle"/>
          </p:nvPr>
        </p:nvSpPr>
        <p:spPr>
          <a:xfrm>
            <a:off x="2120575" y="3527872"/>
            <a:ext cx="1893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60"/>
          <p:cNvSpPr txBox="1"/>
          <p:nvPr>
            <p:ph idx="4" type="subTitle"/>
          </p:nvPr>
        </p:nvSpPr>
        <p:spPr>
          <a:xfrm>
            <a:off x="5192475" y="2130172"/>
            <a:ext cx="1893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60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9" name="Google Shape;209;p60"/>
          <p:cNvGrpSpPr/>
          <p:nvPr/>
        </p:nvGrpSpPr>
        <p:grpSpPr>
          <a:xfrm flipH="1" rot="-8637147">
            <a:off x="6563084" y="-2791246"/>
            <a:ext cx="4025523" cy="3921914"/>
            <a:chOff x="4484375" y="647000"/>
            <a:chExt cx="4485600" cy="4370150"/>
          </a:xfrm>
        </p:grpSpPr>
        <p:sp>
          <p:nvSpPr>
            <p:cNvPr id="210" name="Google Shape;210;p60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0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2">
  <p:cSld name="CUSTOM_9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61"/>
          <p:cNvGrpSpPr/>
          <p:nvPr/>
        </p:nvGrpSpPr>
        <p:grpSpPr>
          <a:xfrm>
            <a:off x="-15225" y="127050"/>
            <a:ext cx="9772350" cy="5557200"/>
            <a:chOff x="-832225" y="-160200"/>
            <a:chExt cx="9772350" cy="5557200"/>
          </a:xfrm>
        </p:grpSpPr>
        <p:sp>
          <p:nvSpPr>
            <p:cNvPr id="214" name="Google Shape;214;p61"/>
            <p:cNvSpPr/>
            <p:nvPr/>
          </p:nvSpPr>
          <p:spPr>
            <a:xfrm>
              <a:off x="5267600" y="-160200"/>
              <a:ext cx="3672525" cy="5218400"/>
            </a:xfrm>
            <a:custGeom>
              <a:rect b="b" l="l" r="r" t="t"/>
              <a:pathLst>
                <a:path extrusionOk="0" h="208736" w="146901">
                  <a:moveTo>
                    <a:pt x="9768" y="0"/>
                  </a:moveTo>
                  <a:cubicBezTo>
                    <a:pt x="8664" y="0"/>
                    <a:pt x="7575" y="148"/>
                    <a:pt x="6526" y="520"/>
                  </a:cubicBezTo>
                  <a:cubicBezTo>
                    <a:pt x="2525" y="1937"/>
                    <a:pt x="227" y="6402"/>
                    <a:pt x="120" y="10640"/>
                  </a:cubicBezTo>
                  <a:cubicBezTo>
                    <a:pt x="1" y="14891"/>
                    <a:pt x="1644" y="18975"/>
                    <a:pt x="3430" y="22832"/>
                  </a:cubicBezTo>
                  <a:cubicBezTo>
                    <a:pt x="13098" y="43811"/>
                    <a:pt x="27588" y="62444"/>
                    <a:pt x="35613" y="84102"/>
                  </a:cubicBezTo>
                  <a:cubicBezTo>
                    <a:pt x="42090" y="101592"/>
                    <a:pt x="44102" y="120356"/>
                    <a:pt x="48602" y="138454"/>
                  </a:cubicBezTo>
                  <a:cubicBezTo>
                    <a:pt x="53055" y="156396"/>
                    <a:pt x="59997" y="173720"/>
                    <a:pt x="69152" y="189770"/>
                  </a:cubicBezTo>
                  <a:cubicBezTo>
                    <a:pt x="72510" y="195651"/>
                    <a:pt x="76534" y="201688"/>
                    <a:pt x="82761" y="204319"/>
                  </a:cubicBezTo>
                  <a:cubicBezTo>
                    <a:pt x="84375" y="204997"/>
                    <a:pt x="85890" y="205292"/>
                    <a:pt x="87327" y="205292"/>
                  </a:cubicBezTo>
                  <a:cubicBezTo>
                    <a:pt x="93006" y="205292"/>
                    <a:pt x="97470" y="200688"/>
                    <a:pt x="102002" y="196925"/>
                  </a:cubicBezTo>
                  <a:cubicBezTo>
                    <a:pt x="103822" y="203917"/>
                    <a:pt x="107390" y="208736"/>
                    <a:pt x="113265" y="208736"/>
                  </a:cubicBezTo>
                  <a:cubicBezTo>
                    <a:pt x="114694" y="208736"/>
                    <a:pt x="116259" y="208451"/>
                    <a:pt x="117968" y="207843"/>
                  </a:cubicBezTo>
                  <a:cubicBezTo>
                    <a:pt x="122481" y="206236"/>
                    <a:pt x="127684" y="205379"/>
                    <a:pt x="131613" y="202569"/>
                  </a:cubicBezTo>
                  <a:cubicBezTo>
                    <a:pt x="135935" y="199473"/>
                    <a:pt x="138102" y="194437"/>
                    <a:pt x="140078" y="189698"/>
                  </a:cubicBezTo>
                  <a:cubicBezTo>
                    <a:pt x="143459" y="181602"/>
                    <a:pt x="146900" y="173172"/>
                    <a:pt x="146436" y="164421"/>
                  </a:cubicBezTo>
                  <a:cubicBezTo>
                    <a:pt x="145424" y="144883"/>
                    <a:pt x="125648" y="130215"/>
                    <a:pt x="124505" y="110688"/>
                  </a:cubicBezTo>
                  <a:cubicBezTo>
                    <a:pt x="123933" y="100949"/>
                    <a:pt x="128184" y="91281"/>
                    <a:pt x="126922" y="81602"/>
                  </a:cubicBezTo>
                  <a:cubicBezTo>
                    <a:pt x="125981" y="74446"/>
                    <a:pt x="122100" y="68005"/>
                    <a:pt x="117766" y="62230"/>
                  </a:cubicBezTo>
                  <a:cubicBezTo>
                    <a:pt x="106669" y="47466"/>
                    <a:pt x="91155" y="35084"/>
                    <a:pt x="72962" y="31941"/>
                  </a:cubicBezTo>
                  <a:cubicBezTo>
                    <a:pt x="70534" y="31524"/>
                    <a:pt x="68045" y="31250"/>
                    <a:pt x="65783" y="30286"/>
                  </a:cubicBezTo>
                  <a:cubicBezTo>
                    <a:pt x="62830" y="29012"/>
                    <a:pt x="60508" y="26654"/>
                    <a:pt x="58163" y="24452"/>
                  </a:cubicBezTo>
                  <a:cubicBezTo>
                    <a:pt x="46126" y="13176"/>
                    <a:pt x="31219" y="4985"/>
                    <a:pt x="15253" y="865"/>
                  </a:cubicBezTo>
                  <a:cubicBezTo>
                    <a:pt x="13464" y="405"/>
                    <a:pt x="11596" y="0"/>
                    <a:pt x="976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1"/>
            <p:cNvSpPr/>
            <p:nvPr/>
          </p:nvSpPr>
          <p:spPr>
            <a:xfrm>
              <a:off x="-832225" y="257900"/>
              <a:ext cx="4468400" cy="3013800"/>
            </a:xfrm>
            <a:custGeom>
              <a:rect b="b" l="l" r="r" t="t"/>
              <a:pathLst>
                <a:path extrusionOk="0" h="120552" w="178736">
                  <a:moveTo>
                    <a:pt x="98988" y="0"/>
                  </a:moveTo>
                  <a:lnTo>
                    <a:pt x="98988" y="0"/>
                  </a:lnTo>
                  <a:cubicBezTo>
                    <a:pt x="88975" y="1679"/>
                    <a:pt x="79045" y="4180"/>
                    <a:pt x="69817" y="8406"/>
                  </a:cubicBezTo>
                  <a:cubicBezTo>
                    <a:pt x="64662" y="10764"/>
                    <a:pt x="59733" y="13669"/>
                    <a:pt x="55268" y="17169"/>
                  </a:cubicBezTo>
                  <a:cubicBezTo>
                    <a:pt x="51732" y="19955"/>
                    <a:pt x="45945" y="24111"/>
                    <a:pt x="43862" y="28123"/>
                  </a:cubicBezTo>
                  <a:lnTo>
                    <a:pt x="44409" y="28468"/>
                  </a:lnTo>
                  <a:cubicBezTo>
                    <a:pt x="41885" y="28218"/>
                    <a:pt x="39361" y="28028"/>
                    <a:pt x="36825" y="27909"/>
                  </a:cubicBezTo>
                  <a:cubicBezTo>
                    <a:pt x="34159" y="27774"/>
                    <a:pt x="31494" y="27706"/>
                    <a:pt x="28831" y="27706"/>
                  </a:cubicBezTo>
                  <a:cubicBezTo>
                    <a:pt x="20683" y="27706"/>
                    <a:pt x="12555" y="28340"/>
                    <a:pt x="4488" y="29623"/>
                  </a:cubicBezTo>
                  <a:cubicBezTo>
                    <a:pt x="3166" y="29826"/>
                    <a:pt x="1857" y="30064"/>
                    <a:pt x="547" y="30349"/>
                  </a:cubicBezTo>
                  <a:cubicBezTo>
                    <a:pt x="1" y="30463"/>
                    <a:pt x="20" y="31284"/>
                    <a:pt x="552" y="31284"/>
                  </a:cubicBezTo>
                  <a:cubicBezTo>
                    <a:pt x="577" y="31284"/>
                    <a:pt x="603" y="31282"/>
                    <a:pt x="630" y="31278"/>
                  </a:cubicBezTo>
                  <a:cubicBezTo>
                    <a:pt x="5000" y="30695"/>
                    <a:pt x="9357" y="30135"/>
                    <a:pt x="13739" y="29742"/>
                  </a:cubicBezTo>
                  <a:cubicBezTo>
                    <a:pt x="15977" y="43041"/>
                    <a:pt x="21907" y="55722"/>
                    <a:pt x="30729" y="65949"/>
                  </a:cubicBezTo>
                  <a:cubicBezTo>
                    <a:pt x="35527" y="71497"/>
                    <a:pt x="41135" y="76331"/>
                    <a:pt x="45802" y="81987"/>
                  </a:cubicBezTo>
                  <a:cubicBezTo>
                    <a:pt x="43945" y="76296"/>
                    <a:pt x="43874" y="70200"/>
                    <a:pt x="42731" y="64318"/>
                  </a:cubicBezTo>
                  <a:cubicBezTo>
                    <a:pt x="39849" y="49435"/>
                    <a:pt x="29586" y="36172"/>
                    <a:pt x="15954" y="29552"/>
                  </a:cubicBezTo>
                  <a:cubicBezTo>
                    <a:pt x="16144" y="29540"/>
                    <a:pt x="16346" y="29528"/>
                    <a:pt x="16537" y="29504"/>
                  </a:cubicBezTo>
                  <a:cubicBezTo>
                    <a:pt x="20556" y="29219"/>
                    <a:pt x="24583" y="29074"/>
                    <a:pt x="28606" y="29074"/>
                  </a:cubicBezTo>
                  <a:cubicBezTo>
                    <a:pt x="29957" y="29074"/>
                    <a:pt x="31308" y="29090"/>
                    <a:pt x="32658" y="29123"/>
                  </a:cubicBezTo>
                  <a:cubicBezTo>
                    <a:pt x="35861" y="29206"/>
                    <a:pt x="39052" y="29385"/>
                    <a:pt x="42243" y="29647"/>
                  </a:cubicBezTo>
                  <a:cubicBezTo>
                    <a:pt x="42219" y="29814"/>
                    <a:pt x="42207" y="29980"/>
                    <a:pt x="42195" y="30135"/>
                  </a:cubicBezTo>
                  <a:cubicBezTo>
                    <a:pt x="41992" y="33088"/>
                    <a:pt x="43243" y="36029"/>
                    <a:pt x="44564" y="38720"/>
                  </a:cubicBezTo>
                  <a:cubicBezTo>
                    <a:pt x="53220" y="56365"/>
                    <a:pt x="66424" y="71747"/>
                    <a:pt x="82557" y="82951"/>
                  </a:cubicBezTo>
                  <a:cubicBezTo>
                    <a:pt x="83470" y="83592"/>
                    <a:pt x="84502" y="84244"/>
                    <a:pt x="85599" y="84244"/>
                  </a:cubicBezTo>
                  <a:cubicBezTo>
                    <a:pt x="85703" y="84244"/>
                    <a:pt x="85809" y="84238"/>
                    <a:pt x="85915" y="84225"/>
                  </a:cubicBezTo>
                  <a:cubicBezTo>
                    <a:pt x="80557" y="67580"/>
                    <a:pt x="71365" y="52185"/>
                    <a:pt x="59257" y="39565"/>
                  </a:cubicBezTo>
                  <a:cubicBezTo>
                    <a:pt x="55851" y="36017"/>
                    <a:pt x="52101" y="32612"/>
                    <a:pt x="47755" y="30409"/>
                  </a:cubicBezTo>
                  <a:cubicBezTo>
                    <a:pt x="48017" y="30373"/>
                    <a:pt x="48279" y="30338"/>
                    <a:pt x="48541" y="30302"/>
                  </a:cubicBezTo>
                  <a:cubicBezTo>
                    <a:pt x="53923" y="30969"/>
                    <a:pt x="59268" y="31897"/>
                    <a:pt x="64555" y="33088"/>
                  </a:cubicBezTo>
                  <a:cubicBezTo>
                    <a:pt x="70198" y="34362"/>
                    <a:pt x="75782" y="35945"/>
                    <a:pt x="81247" y="37827"/>
                  </a:cubicBezTo>
                  <a:cubicBezTo>
                    <a:pt x="82783" y="49495"/>
                    <a:pt x="86700" y="61627"/>
                    <a:pt x="93844" y="70866"/>
                  </a:cubicBezTo>
                  <a:cubicBezTo>
                    <a:pt x="100131" y="79022"/>
                    <a:pt x="108346" y="85785"/>
                    <a:pt x="113132" y="94905"/>
                  </a:cubicBezTo>
                  <a:cubicBezTo>
                    <a:pt x="116478" y="85821"/>
                    <a:pt x="118466" y="75534"/>
                    <a:pt x="114787" y="66568"/>
                  </a:cubicBezTo>
                  <a:cubicBezTo>
                    <a:pt x="111966" y="59674"/>
                    <a:pt x="106167" y="54483"/>
                    <a:pt x="100297" y="49888"/>
                  </a:cubicBezTo>
                  <a:cubicBezTo>
                    <a:pt x="95761" y="46328"/>
                    <a:pt x="91070" y="42982"/>
                    <a:pt x="86343" y="39684"/>
                  </a:cubicBezTo>
                  <a:lnTo>
                    <a:pt x="86343" y="39684"/>
                  </a:lnTo>
                  <a:cubicBezTo>
                    <a:pt x="89213" y="40791"/>
                    <a:pt x="92046" y="41982"/>
                    <a:pt x="94844" y="43256"/>
                  </a:cubicBezTo>
                  <a:cubicBezTo>
                    <a:pt x="104584" y="47697"/>
                    <a:pt x="113847" y="53162"/>
                    <a:pt x="122372" y="59627"/>
                  </a:cubicBezTo>
                  <a:cubicBezTo>
                    <a:pt x="124062" y="60925"/>
                    <a:pt x="125741" y="62246"/>
                    <a:pt x="127384" y="63627"/>
                  </a:cubicBezTo>
                  <a:cubicBezTo>
                    <a:pt x="124896" y="66902"/>
                    <a:pt x="123681" y="70997"/>
                    <a:pt x="123288" y="75093"/>
                  </a:cubicBezTo>
                  <a:cubicBezTo>
                    <a:pt x="122467" y="83713"/>
                    <a:pt x="125086" y="92393"/>
                    <a:pt x="129289" y="99965"/>
                  </a:cubicBezTo>
                  <a:cubicBezTo>
                    <a:pt x="133492" y="107538"/>
                    <a:pt x="139219" y="114145"/>
                    <a:pt x="145053" y="120551"/>
                  </a:cubicBezTo>
                  <a:cubicBezTo>
                    <a:pt x="143958" y="102334"/>
                    <a:pt x="142112" y="83237"/>
                    <a:pt x="132289" y="67973"/>
                  </a:cubicBezTo>
                  <a:lnTo>
                    <a:pt x="132289" y="67973"/>
                  </a:lnTo>
                  <a:cubicBezTo>
                    <a:pt x="138755" y="74045"/>
                    <a:pt x="144493" y="80915"/>
                    <a:pt x="148756" y="88702"/>
                  </a:cubicBezTo>
                  <a:cubicBezTo>
                    <a:pt x="149565" y="90178"/>
                    <a:pt x="150316" y="91702"/>
                    <a:pt x="151018" y="93238"/>
                  </a:cubicBezTo>
                  <a:cubicBezTo>
                    <a:pt x="151088" y="93390"/>
                    <a:pt x="151221" y="93455"/>
                    <a:pt x="151353" y="93455"/>
                  </a:cubicBezTo>
                  <a:cubicBezTo>
                    <a:pt x="151581" y="93455"/>
                    <a:pt x="151806" y="93260"/>
                    <a:pt x="151685" y="92988"/>
                  </a:cubicBezTo>
                  <a:cubicBezTo>
                    <a:pt x="146279" y="80820"/>
                    <a:pt x="137397" y="70569"/>
                    <a:pt x="127229" y="62091"/>
                  </a:cubicBezTo>
                  <a:cubicBezTo>
                    <a:pt x="124705" y="59984"/>
                    <a:pt x="122086" y="57972"/>
                    <a:pt x="119407" y="56055"/>
                  </a:cubicBezTo>
                  <a:lnTo>
                    <a:pt x="119407" y="56055"/>
                  </a:lnTo>
                  <a:cubicBezTo>
                    <a:pt x="129480" y="61198"/>
                    <a:pt x="138647" y="66902"/>
                    <a:pt x="148125" y="73390"/>
                  </a:cubicBezTo>
                  <a:cubicBezTo>
                    <a:pt x="157483" y="79796"/>
                    <a:pt x="167532" y="85821"/>
                    <a:pt x="178736" y="87583"/>
                  </a:cubicBezTo>
                  <a:cubicBezTo>
                    <a:pt x="174521" y="80856"/>
                    <a:pt x="170235" y="74033"/>
                    <a:pt x="164317" y="68759"/>
                  </a:cubicBezTo>
                  <a:cubicBezTo>
                    <a:pt x="157828" y="62973"/>
                    <a:pt x="149649" y="59317"/>
                    <a:pt x="141207" y="57234"/>
                  </a:cubicBezTo>
                  <a:cubicBezTo>
                    <a:pt x="133325" y="55293"/>
                    <a:pt x="125193" y="54662"/>
                    <a:pt x="117073" y="54412"/>
                  </a:cubicBezTo>
                  <a:cubicBezTo>
                    <a:pt x="111382" y="50519"/>
                    <a:pt x="105405" y="47030"/>
                    <a:pt x="99238" y="43970"/>
                  </a:cubicBezTo>
                  <a:cubicBezTo>
                    <a:pt x="94582" y="41660"/>
                    <a:pt x="89796" y="39601"/>
                    <a:pt x="84926" y="37791"/>
                  </a:cubicBezTo>
                  <a:lnTo>
                    <a:pt x="84926" y="37791"/>
                  </a:lnTo>
                  <a:cubicBezTo>
                    <a:pt x="93237" y="40398"/>
                    <a:pt x="108513" y="45816"/>
                    <a:pt x="112156" y="46018"/>
                  </a:cubicBezTo>
                  <a:cubicBezTo>
                    <a:pt x="122693" y="46590"/>
                    <a:pt x="133254" y="46042"/>
                    <a:pt x="143779" y="46637"/>
                  </a:cubicBezTo>
                  <a:cubicBezTo>
                    <a:pt x="144327" y="46661"/>
                    <a:pt x="144898" y="46721"/>
                    <a:pt x="145446" y="46828"/>
                  </a:cubicBezTo>
                  <a:cubicBezTo>
                    <a:pt x="146303" y="47375"/>
                    <a:pt x="146744" y="47161"/>
                    <a:pt x="147589" y="47733"/>
                  </a:cubicBezTo>
                  <a:cubicBezTo>
                    <a:pt x="146398" y="46244"/>
                    <a:pt x="143184" y="43708"/>
                    <a:pt x="142076" y="43470"/>
                  </a:cubicBezTo>
                  <a:cubicBezTo>
                    <a:pt x="130027" y="35779"/>
                    <a:pt x="119562" y="34231"/>
                    <a:pt x="105346" y="32647"/>
                  </a:cubicBezTo>
                  <a:cubicBezTo>
                    <a:pt x="102938" y="32376"/>
                    <a:pt x="100483" y="32210"/>
                    <a:pt x="98035" y="32210"/>
                  </a:cubicBezTo>
                  <a:cubicBezTo>
                    <a:pt x="92094" y="32210"/>
                    <a:pt x="86190" y="33191"/>
                    <a:pt x="81081" y="36041"/>
                  </a:cubicBezTo>
                  <a:cubicBezTo>
                    <a:pt x="81057" y="36029"/>
                    <a:pt x="81045" y="36017"/>
                    <a:pt x="81033" y="36005"/>
                  </a:cubicBezTo>
                  <a:cubicBezTo>
                    <a:pt x="81033" y="36029"/>
                    <a:pt x="81033" y="36041"/>
                    <a:pt x="81033" y="36064"/>
                  </a:cubicBezTo>
                  <a:cubicBezTo>
                    <a:pt x="80914" y="36136"/>
                    <a:pt x="80795" y="36195"/>
                    <a:pt x="80676" y="36267"/>
                  </a:cubicBezTo>
                  <a:cubicBezTo>
                    <a:pt x="76783" y="34945"/>
                    <a:pt x="72842" y="33778"/>
                    <a:pt x="68865" y="32755"/>
                  </a:cubicBezTo>
                  <a:cubicBezTo>
                    <a:pt x="63650" y="31421"/>
                    <a:pt x="58375" y="30349"/>
                    <a:pt x="53065" y="29540"/>
                  </a:cubicBezTo>
                  <a:cubicBezTo>
                    <a:pt x="71318" y="25861"/>
                    <a:pt x="88165" y="15181"/>
                    <a:pt x="9898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1"/>
            <p:cNvSpPr/>
            <p:nvPr/>
          </p:nvSpPr>
          <p:spPr>
            <a:xfrm>
              <a:off x="1193300" y="11577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12"/>
                    <a:pt x="12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1"/>
            <p:cNvSpPr/>
            <p:nvPr/>
          </p:nvSpPr>
          <p:spPr>
            <a:xfrm>
              <a:off x="3943625" y="2979950"/>
              <a:ext cx="2945450" cy="2417050"/>
            </a:xfrm>
            <a:custGeom>
              <a:rect b="b" l="l" r="r" t="t"/>
              <a:pathLst>
                <a:path extrusionOk="0" h="96682" w="117818">
                  <a:moveTo>
                    <a:pt x="30826" y="1"/>
                  </a:moveTo>
                  <a:cubicBezTo>
                    <a:pt x="28016" y="13348"/>
                    <a:pt x="25564" y="27504"/>
                    <a:pt x="29636" y="40458"/>
                  </a:cubicBezTo>
                  <a:cubicBezTo>
                    <a:pt x="26171" y="34791"/>
                    <a:pt x="23397" y="28707"/>
                    <a:pt x="21849" y="22242"/>
                  </a:cubicBezTo>
                  <a:cubicBezTo>
                    <a:pt x="21563" y="21015"/>
                    <a:pt x="21313" y="19777"/>
                    <a:pt x="21123" y="18527"/>
                  </a:cubicBezTo>
                  <a:cubicBezTo>
                    <a:pt x="21095" y="18365"/>
                    <a:pt x="20962" y="18289"/>
                    <a:pt x="20835" y="18289"/>
                  </a:cubicBezTo>
                  <a:cubicBezTo>
                    <a:pt x="20691" y="18289"/>
                    <a:pt x="20555" y="18386"/>
                    <a:pt x="20587" y="18563"/>
                  </a:cubicBezTo>
                  <a:cubicBezTo>
                    <a:pt x="22087" y="28421"/>
                    <a:pt x="26457" y="37577"/>
                    <a:pt x="32124" y="45697"/>
                  </a:cubicBezTo>
                  <a:cubicBezTo>
                    <a:pt x="33529" y="47709"/>
                    <a:pt x="35017" y="49686"/>
                    <a:pt x="36565" y="51602"/>
                  </a:cubicBezTo>
                  <a:cubicBezTo>
                    <a:pt x="30326" y="45899"/>
                    <a:pt x="24837" y="39970"/>
                    <a:pt x="19277" y="33410"/>
                  </a:cubicBezTo>
                  <a:cubicBezTo>
                    <a:pt x="13788" y="26945"/>
                    <a:pt x="7740" y="20611"/>
                    <a:pt x="1" y="17122"/>
                  </a:cubicBezTo>
                  <a:lnTo>
                    <a:pt x="1" y="17122"/>
                  </a:lnTo>
                  <a:cubicBezTo>
                    <a:pt x="1715" y="22801"/>
                    <a:pt x="3454" y="28576"/>
                    <a:pt x="6680" y="33553"/>
                  </a:cubicBezTo>
                  <a:cubicBezTo>
                    <a:pt x="10216" y="39018"/>
                    <a:pt x="15396" y="43268"/>
                    <a:pt x="21075" y="46435"/>
                  </a:cubicBezTo>
                  <a:cubicBezTo>
                    <a:pt x="26373" y="49400"/>
                    <a:pt x="32124" y="51460"/>
                    <a:pt x="37934" y="53246"/>
                  </a:cubicBezTo>
                  <a:cubicBezTo>
                    <a:pt x="41268" y="57187"/>
                    <a:pt x="44887" y="60877"/>
                    <a:pt x="48733" y="64306"/>
                  </a:cubicBezTo>
                  <a:cubicBezTo>
                    <a:pt x="51638" y="66890"/>
                    <a:pt x="54686" y="69319"/>
                    <a:pt x="57841" y="71593"/>
                  </a:cubicBezTo>
                  <a:cubicBezTo>
                    <a:pt x="52365" y="68069"/>
                    <a:pt x="42411" y="61139"/>
                    <a:pt x="39815" y="60282"/>
                  </a:cubicBezTo>
                  <a:cubicBezTo>
                    <a:pt x="32338" y="57782"/>
                    <a:pt x="24599" y="56091"/>
                    <a:pt x="17122" y="53579"/>
                  </a:cubicBezTo>
                  <a:cubicBezTo>
                    <a:pt x="16741" y="53448"/>
                    <a:pt x="16336" y="53305"/>
                    <a:pt x="15967" y="53115"/>
                  </a:cubicBezTo>
                  <a:cubicBezTo>
                    <a:pt x="15455" y="52543"/>
                    <a:pt x="15098" y="52615"/>
                    <a:pt x="14598" y="52031"/>
                  </a:cubicBezTo>
                  <a:lnTo>
                    <a:pt x="14598" y="52031"/>
                  </a:lnTo>
                  <a:cubicBezTo>
                    <a:pt x="15158" y="53341"/>
                    <a:pt x="16979" y="55817"/>
                    <a:pt x="17729" y="56198"/>
                  </a:cubicBezTo>
                  <a:cubicBezTo>
                    <a:pt x="24909" y="64128"/>
                    <a:pt x="32148" y="67319"/>
                    <a:pt x="42090" y="71272"/>
                  </a:cubicBezTo>
                  <a:cubicBezTo>
                    <a:pt x="46283" y="72940"/>
                    <a:pt x="50808" y="74201"/>
                    <a:pt x="55270" y="74201"/>
                  </a:cubicBezTo>
                  <a:cubicBezTo>
                    <a:pt x="56953" y="74201"/>
                    <a:pt x="58627" y="74021"/>
                    <a:pt x="60270" y="73617"/>
                  </a:cubicBezTo>
                  <a:cubicBezTo>
                    <a:pt x="60282" y="73629"/>
                    <a:pt x="60282" y="73641"/>
                    <a:pt x="60294" y="73653"/>
                  </a:cubicBezTo>
                  <a:cubicBezTo>
                    <a:pt x="60294" y="73641"/>
                    <a:pt x="60306" y="73629"/>
                    <a:pt x="60306" y="73605"/>
                  </a:cubicBezTo>
                  <a:cubicBezTo>
                    <a:pt x="60401" y="73581"/>
                    <a:pt x="60508" y="73558"/>
                    <a:pt x="60604" y="73534"/>
                  </a:cubicBezTo>
                  <a:cubicBezTo>
                    <a:pt x="63152" y="75260"/>
                    <a:pt x="65759" y="76879"/>
                    <a:pt x="68426" y="78403"/>
                  </a:cubicBezTo>
                  <a:cubicBezTo>
                    <a:pt x="71927" y="80392"/>
                    <a:pt x="75522" y="82213"/>
                    <a:pt x="79201" y="83845"/>
                  </a:cubicBezTo>
                  <a:cubicBezTo>
                    <a:pt x="77949" y="83759"/>
                    <a:pt x="76693" y="83716"/>
                    <a:pt x="75437" y="83716"/>
                  </a:cubicBezTo>
                  <a:cubicBezTo>
                    <a:pt x="62761" y="83716"/>
                    <a:pt x="50058" y="88057"/>
                    <a:pt x="40232" y="96084"/>
                  </a:cubicBezTo>
                  <a:cubicBezTo>
                    <a:pt x="43881" y="96453"/>
                    <a:pt x="47555" y="96682"/>
                    <a:pt x="51224" y="96682"/>
                  </a:cubicBezTo>
                  <a:cubicBezTo>
                    <a:pt x="55144" y="96682"/>
                    <a:pt x="59057" y="96420"/>
                    <a:pt x="62925" y="95786"/>
                  </a:cubicBezTo>
                  <a:cubicBezTo>
                    <a:pt x="67116" y="95096"/>
                    <a:pt x="71248" y="93977"/>
                    <a:pt x="75153" y="92334"/>
                  </a:cubicBezTo>
                  <a:cubicBezTo>
                    <a:pt x="78261" y="91024"/>
                    <a:pt x="83261" y="89167"/>
                    <a:pt x="85559" y="86678"/>
                  </a:cubicBezTo>
                  <a:lnTo>
                    <a:pt x="85226" y="86333"/>
                  </a:lnTo>
                  <a:lnTo>
                    <a:pt x="85226" y="86333"/>
                  </a:lnTo>
                  <a:cubicBezTo>
                    <a:pt x="87000" y="87012"/>
                    <a:pt x="88786" y="87643"/>
                    <a:pt x="90584" y="88238"/>
                  </a:cubicBezTo>
                  <a:cubicBezTo>
                    <a:pt x="98299" y="90762"/>
                    <a:pt x="106193" y="92500"/>
                    <a:pt x="114253" y="93393"/>
                  </a:cubicBezTo>
                  <a:cubicBezTo>
                    <a:pt x="115253" y="93501"/>
                    <a:pt x="116242" y="93596"/>
                    <a:pt x="117242" y="93643"/>
                  </a:cubicBezTo>
                  <a:cubicBezTo>
                    <a:pt x="117250" y="93644"/>
                    <a:pt x="117257" y="93644"/>
                    <a:pt x="117265" y="93644"/>
                  </a:cubicBezTo>
                  <a:cubicBezTo>
                    <a:pt x="117687" y="93644"/>
                    <a:pt x="117817" y="93011"/>
                    <a:pt x="117373" y="92953"/>
                  </a:cubicBezTo>
                  <a:cubicBezTo>
                    <a:pt x="114099" y="92512"/>
                    <a:pt x="110848" y="92060"/>
                    <a:pt x="107610" y="91476"/>
                  </a:cubicBezTo>
                  <a:cubicBezTo>
                    <a:pt x="108622" y="81428"/>
                    <a:pt x="106848" y="71105"/>
                    <a:pt x="102514" y="61997"/>
                  </a:cubicBezTo>
                  <a:cubicBezTo>
                    <a:pt x="100144" y="57032"/>
                    <a:pt x="97061" y="52448"/>
                    <a:pt x="94798" y="47435"/>
                  </a:cubicBezTo>
                  <a:lnTo>
                    <a:pt x="94798" y="47435"/>
                  </a:lnTo>
                  <a:cubicBezTo>
                    <a:pt x="95025" y="51912"/>
                    <a:pt x="93858" y="56329"/>
                    <a:pt x="93525" y="60794"/>
                  </a:cubicBezTo>
                  <a:cubicBezTo>
                    <a:pt x="92667" y="72105"/>
                    <a:pt x="97442" y="83702"/>
                    <a:pt x="105978" y="91167"/>
                  </a:cubicBezTo>
                  <a:cubicBezTo>
                    <a:pt x="105836" y="91143"/>
                    <a:pt x="105681" y="91119"/>
                    <a:pt x="105538" y="91084"/>
                  </a:cubicBezTo>
                  <a:cubicBezTo>
                    <a:pt x="101597" y="90298"/>
                    <a:pt x="97692" y="89333"/>
                    <a:pt x="93834" y="88178"/>
                  </a:cubicBezTo>
                  <a:cubicBezTo>
                    <a:pt x="91548" y="87488"/>
                    <a:pt x="89274" y="86726"/>
                    <a:pt x="87024" y="85904"/>
                  </a:cubicBezTo>
                  <a:cubicBezTo>
                    <a:pt x="87071" y="85785"/>
                    <a:pt x="87119" y="85678"/>
                    <a:pt x="87155" y="85559"/>
                  </a:cubicBezTo>
                  <a:cubicBezTo>
                    <a:pt x="87881" y="83464"/>
                    <a:pt x="87559" y="81106"/>
                    <a:pt x="87143" y="78892"/>
                  </a:cubicBezTo>
                  <a:cubicBezTo>
                    <a:pt x="84392" y="64461"/>
                    <a:pt x="77904" y="50757"/>
                    <a:pt x="68474" y="39482"/>
                  </a:cubicBezTo>
                  <a:cubicBezTo>
                    <a:pt x="67890" y="38779"/>
                    <a:pt x="67212" y="38029"/>
                    <a:pt x="66307" y="37887"/>
                  </a:cubicBezTo>
                  <a:lnTo>
                    <a:pt x="66307" y="37887"/>
                  </a:lnTo>
                  <a:cubicBezTo>
                    <a:pt x="66878" y="50960"/>
                    <a:pt x="70462" y="63890"/>
                    <a:pt x="76713" y="75391"/>
                  </a:cubicBezTo>
                  <a:cubicBezTo>
                    <a:pt x="78463" y="78618"/>
                    <a:pt x="80499" y="81820"/>
                    <a:pt x="83202" y="84273"/>
                  </a:cubicBezTo>
                  <a:cubicBezTo>
                    <a:pt x="83011" y="84237"/>
                    <a:pt x="82809" y="84214"/>
                    <a:pt x="82606" y="84190"/>
                  </a:cubicBezTo>
                  <a:cubicBezTo>
                    <a:pt x="78856" y="82642"/>
                    <a:pt x="75189" y="80916"/>
                    <a:pt x="71605" y="79011"/>
                  </a:cubicBezTo>
                  <a:cubicBezTo>
                    <a:pt x="67783" y="76975"/>
                    <a:pt x="64068" y="74736"/>
                    <a:pt x="60497" y="72284"/>
                  </a:cubicBezTo>
                  <a:cubicBezTo>
                    <a:pt x="61699" y="63568"/>
                    <a:pt x="61270" y="54043"/>
                    <a:pt x="57949" y="45971"/>
                  </a:cubicBezTo>
                  <a:cubicBezTo>
                    <a:pt x="55020" y="38839"/>
                    <a:pt x="50436" y="32338"/>
                    <a:pt x="48781" y="24802"/>
                  </a:cubicBezTo>
                  <a:cubicBezTo>
                    <a:pt x="44566" y="30707"/>
                    <a:pt x="41101" y="37732"/>
                    <a:pt x="41982" y="44923"/>
                  </a:cubicBezTo>
                  <a:cubicBezTo>
                    <a:pt x="42661" y="50459"/>
                    <a:pt x="45816" y="55353"/>
                    <a:pt x="49138" y="59830"/>
                  </a:cubicBezTo>
                  <a:cubicBezTo>
                    <a:pt x="51710" y="63283"/>
                    <a:pt x="54436" y="66628"/>
                    <a:pt x="57187" y="69938"/>
                  </a:cubicBezTo>
                  <a:cubicBezTo>
                    <a:pt x="55341" y="68581"/>
                    <a:pt x="53531" y="67164"/>
                    <a:pt x="51769" y="65688"/>
                  </a:cubicBezTo>
                  <a:cubicBezTo>
                    <a:pt x="45614" y="60568"/>
                    <a:pt x="40018" y="54793"/>
                    <a:pt x="35148" y="48435"/>
                  </a:cubicBezTo>
                  <a:cubicBezTo>
                    <a:pt x="34172" y="47161"/>
                    <a:pt x="33231" y="45876"/>
                    <a:pt x="32314" y="44554"/>
                  </a:cubicBezTo>
                  <a:cubicBezTo>
                    <a:pt x="34755" y="42685"/>
                    <a:pt x="36446" y="39970"/>
                    <a:pt x="37529" y="37101"/>
                  </a:cubicBezTo>
                  <a:cubicBezTo>
                    <a:pt x="39839" y="31040"/>
                    <a:pt x="39661" y="24254"/>
                    <a:pt x="38125" y="17967"/>
                  </a:cubicBezTo>
                  <a:cubicBezTo>
                    <a:pt x="36589" y="11669"/>
                    <a:pt x="33755" y="5775"/>
                    <a:pt x="30826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1"/>
            <p:cNvSpPr/>
            <p:nvPr/>
          </p:nvSpPr>
          <p:spPr>
            <a:xfrm>
              <a:off x="5450975" y="4821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1"/>
            <p:cNvSpPr/>
            <p:nvPr/>
          </p:nvSpPr>
          <p:spPr>
            <a:xfrm>
              <a:off x="-402275" y="3052375"/>
              <a:ext cx="1943550" cy="2148800"/>
            </a:xfrm>
            <a:custGeom>
              <a:rect b="b" l="l" r="r" t="t"/>
              <a:pathLst>
                <a:path extrusionOk="0" h="85952" w="77742">
                  <a:moveTo>
                    <a:pt x="43207" y="1"/>
                  </a:moveTo>
                  <a:cubicBezTo>
                    <a:pt x="21498" y="1"/>
                    <a:pt x="1" y="25989"/>
                    <a:pt x="3887" y="49587"/>
                  </a:cubicBezTo>
                  <a:cubicBezTo>
                    <a:pt x="7832" y="73589"/>
                    <a:pt x="36524" y="85952"/>
                    <a:pt x="52128" y="85952"/>
                  </a:cubicBezTo>
                  <a:cubicBezTo>
                    <a:pt x="56114" y="85952"/>
                    <a:pt x="59247" y="85145"/>
                    <a:pt x="60894" y="83519"/>
                  </a:cubicBezTo>
                  <a:cubicBezTo>
                    <a:pt x="66097" y="78376"/>
                    <a:pt x="55155" y="66267"/>
                    <a:pt x="61787" y="50182"/>
                  </a:cubicBezTo>
                  <a:cubicBezTo>
                    <a:pt x="66645" y="38383"/>
                    <a:pt x="75420" y="37883"/>
                    <a:pt x="76372" y="29501"/>
                  </a:cubicBezTo>
                  <a:cubicBezTo>
                    <a:pt x="77742" y="17297"/>
                    <a:pt x="61168" y="842"/>
                    <a:pt x="44523" y="33"/>
                  </a:cubicBezTo>
                  <a:cubicBezTo>
                    <a:pt x="44084" y="11"/>
                    <a:pt x="43646" y="1"/>
                    <a:pt x="43207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1"/>
            <p:cNvSpPr/>
            <p:nvPr/>
          </p:nvSpPr>
          <p:spPr>
            <a:xfrm>
              <a:off x="5113425" y="1431500"/>
              <a:ext cx="250050" cy="540400"/>
            </a:xfrm>
            <a:custGeom>
              <a:rect b="b" l="l" r="r" t="t"/>
              <a:pathLst>
                <a:path extrusionOk="0" h="21616" w="10002">
                  <a:moveTo>
                    <a:pt x="1715" y="18493"/>
                  </a:moveTo>
                  <a:cubicBezTo>
                    <a:pt x="1715" y="18517"/>
                    <a:pt x="1715" y="18541"/>
                    <a:pt x="1727" y="18565"/>
                  </a:cubicBezTo>
                  <a:cubicBezTo>
                    <a:pt x="1655" y="18719"/>
                    <a:pt x="1596" y="18886"/>
                    <a:pt x="1536" y="19041"/>
                  </a:cubicBezTo>
                  <a:cubicBezTo>
                    <a:pt x="1429" y="19315"/>
                    <a:pt x="1620" y="19624"/>
                    <a:pt x="1870" y="19719"/>
                  </a:cubicBezTo>
                  <a:cubicBezTo>
                    <a:pt x="1950" y="19756"/>
                    <a:pt x="2026" y="19770"/>
                    <a:pt x="2100" y="19770"/>
                  </a:cubicBezTo>
                  <a:cubicBezTo>
                    <a:pt x="2147" y="19770"/>
                    <a:pt x="2193" y="19764"/>
                    <a:pt x="2239" y="19755"/>
                  </a:cubicBezTo>
                  <a:lnTo>
                    <a:pt x="2239" y="19755"/>
                  </a:lnTo>
                  <a:cubicBezTo>
                    <a:pt x="2215" y="19779"/>
                    <a:pt x="2203" y="19803"/>
                    <a:pt x="2179" y="19827"/>
                  </a:cubicBezTo>
                  <a:cubicBezTo>
                    <a:pt x="2046" y="20019"/>
                    <a:pt x="1590" y="20556"/>
                    <a:pt x="1350" y="20556"/>
                  </a:cubicBezTo>
                  <a:cubicBezTo>
                    <a:pt x="1248" y="20556"/>
                    <a:pt x="1185" y="20459"/>
                    <a:pt x="1203" y="20196"/>
                  </a:cubicBezTo>
                  <a:cubicBezTo>
                    <a:pt x="1239" y="19636"/>
                    <a:pt x="1513" y="19029"/>
                    <a:pt x="1715" y="18493"/>
                  </a:cubicBezTo>
                  <a:close/>
                  <a:moveTo>
                    <a:pt x="9353" y="0"/>
                  </a:moveTo>
                  <a:cubicBezTo>
                    <a:pt x="9124" y="0"/>
                    <a:pt x="8907" y="123"/>
                    <a:pt x="8871" y="396"/>
                  </a:cubicBezTo>
                  <a:cubicBezTo>
                    <a:pt x="8835" y="598"/>
                    <a:pt x="8799" y="789"/>
                    <a:pt x="8775" y="991"/>
                  </a:cubicBezTo>
                  <a:cubicBezTo>
                    <a:pt x="8743" y="985"/>
                    <a:pt x="8711" y="981"/>
                    <a:pt x="8678" y="981"/>
                  </a:cubicBezTo>
                  <a:cubicBezTo>
                    <a:pt x="8530" y="981"/>
                    <a:pt x="8390" y="1051"/>
                    <a:pt x="8371" y="1217"/>
                  </a:cubicBezTo>
                  <a:cubicBezTo>
                    <a:pt x="7442" y="7027"/>
                    <a:pt x="3465" y="11587"/>
                    <a:pt x="1203" y="16862"/>
                  </a:cubicBezTo>
                  <a:cubicBezTo>
                    <a:pt x="917" y="17505"/>
                    <a:pt x="667" y="18160"/>
                    <a:pt x="441" y="18826"/>
                  </a:cubicBezTo>
                  <a:cubicBezTo>
                    <a:pt x="239" y="19434"/>
                    <a:pt x="0" y="20124"/>
                    <a:pt x="191" y="20767"/>
                  </a:cubicBezTo>
                  <a:cubicBezTo>
                    <a:pt x="345" y="21280"/>
                    <a:pt x="807" y="21616"/>
                    <a:pt x="1320" y="21616"/>
                  </a:cubicBezTo>
                  <a:cubicBezTo>
                    <a:pt x="1403" y="21616"/>
                    <a:pt x="1488" y="21607"/>
                    <a:pt x="1572" y="21589"/>
                  </a:cubicBezTo>
                  <a:cubicBezTo>
                    <a:pt x="2227" y="21446"/>
                    <a:pt x="2679" y="20862"/>
                    <a:pt x="3048" y="20339"/>
                  </a:cubicBezTo>
                  <a:cubicBezTo>
                    <a:pt x="4846" y="17779"/>
                    <a:pt x="6311" y="15005"/>
                    <a:pt x="7466" y="12099"/>
                  </a:cubicBezTo>
                  <a:cubicBezTo>
                    <a:pt x="8763" y="8801"/>
                    <a:pt x="9597" y="5349"/>
                    <a:pt x="9978" y="1824"/>
                  </a:cubicBezTo>
                  <a:cubicBezTo>
                    <a:pt x="10002" y="1682"/>
                    <a:pt x="9954" y="1574"/>
                    <a:pt x="9871" y="1479"/>
                  </a:cubicBezTo>
                  <a:cubicBezTo>
                    <a:pt x="9895" y="1170"/>
                    <a:pt x="9918" y="848"/>
                    <a:pt x="9942" y="539"/>
                  </a:cubicBezTo>
                  <a:cubicBezTo>
                    <a:pt x="9956" y="199"/>
                    <a:pt x="9644" y="0"/>
                    <a:pt x="9353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1"/>
            <p:cNvSpPr/>
            <p:nvPr/>
          </p:nvSpPr>
          <p:spPr>
            <a:xfrm>
              <a:off x="2596375" y="3730325"/>
              <a:ext cx="465325" cy="383875"/>
            </a:xfrm>
            <a:custGeom>
              <a:rect b="b" l="l" r="r" t="t"/>
              <a:pathLst>
                <a:path extrusionOk="0" h="15355" w="18613">
                  <a:moveTo>
                    <a:pt x="17232" y="1"/>
                  </a:moveTo>
                  <a:cubicBezTo>
                    <a:pt x="16724" y="1"/>
                    <a:pt x="16213" y="231"/>
                    <a:pt x="15767" y="454"/>
                  </a:cubicBezTo>
                  <a:cubicBezTo>
                    <a:pt x="12969" y="1835"/>
                    <a:pt x="10338" y="3573"/>
                    <a:pt x="7945" y="5574"/>
                  </a:cubicBezTo>
                  <a:cubicBezTo>
                    <a:pt x="5218" y="7836"/>
                    <a:pt x="2837" y="10479"/>
                    <a:pt x="813" y="13384"/>
                  </a:cubicBezTo>
                  <a:cubicBezTo>
                    <a:pt x="730" y="13491"/>
                    <a:pt x="718" y="13622"/>
                    <a:pt x="741" y="13741"/>
                  </a:cubicBezTo>
                  <a:cubicBezTo>
                    <a:pt x="563" y="14003"/>
                    <a:pt x="396" y="14265"/>
                    <a:pt x="229" y="14539"/>
                  </a:cubicBezTo>
                  <a:cubicBezTo>
                    <a:pt x="1" y="14918"/>
                    <a:pt x="384" y="15355"/>
                    <a:pt x="748" y="15355"/>
                  </a:cubicBezTo>
                  <a:cubicBezTo>
                    <a:pt x="876" y="15355"/>
                    <a:pt x="1002" y="15300"/>
                    <a:pt x="1099" y="15170"/>
                  </a:cubicBezTo>
                  <a:lnTo>
                    <a:pt x="1480" y="14694"/>
                  </a:lnTo>
                  <a:cubicBezTo>
                    <a:pt x="1549" y="14757"/>
                    <a:pt x="1639" y="14797"/>
                    <a:pt x="1726" y="14797"/>
                  </a:cubicBezTo>
                  <a:cubicBezTo>
                    <a:pt x="1802" y="14797"/>
                    <a:pt x="1876" y="14766"/>
                    <a:pt x="1932" y="14694"/>
                  </a:cubicBezTo>
                  <a:cubicBezTo>
                    <a:pt x="5528" y="10038"/>
                    <a:pt x="11207" y="7931"/>
                    <a:pt x="15719" y="4395"/>
                  </a:cubicBezTo>
                  <a:cubicBezTo>
                    <a:pt x="16279" y="3954"/>
                    <a:pt x="16815" y="3514"/>
                    <a:pt x="17327" y="3038"/>
                  </a:cubicBezTo>
                  <a:cubicBezTo>
                    <a:pt x="17791" y="2597"/>
                    <a:pt x="18339" y="2109"/>
                    <a:pt x="18482" y="1454"/>
                  </a:cubicBezTo>
                  <a:cubicBezTo>
                    <a:pt x="18613" y="847"/>
                    <a:pt x="18256" y="240"/>
                    <a:pt x="17660" y="61"/>
                  </a:cubicBezTo>
                  <a:cubicBezTo>
                    <a:pt x="17519" y="19"/>
                    <a:pt x="17376" y="1"/>
                    <a:pt x="1723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61"/>
          <p:cNvGrpSpPr/>
          <p:nvPr/>
        </p:nvGrpSpPr>
        <p:grpSpPr>
          <a:xfrm flipH="1">
            <a:off x="5002202" y="-1411119"/>
            <a:ext cx="4617235" cy="3340115"/>
            <a:chOff x="1458275" y="1034475"/>
            <a:chExt cx="4354650" cy="3158800"/>
          </a:xfrm>
        </p:grpSpPr>
        <p:sp>
          <p:nvSpPr>
            <p:cNvPr id="223" name="Google Shape;223;p61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1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1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61"/>
          <p:cNvSpPr txBox="1"/>
          <p:nvPr>
            <p:ph type="title"/>
          </p:nvPr>
        </p:nvSpPr>
        <p:spPr>
          <a:xfrm>
            <a:off x="5486045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7" name="Google Shape;227;p61"/>
          <p:cNvGrpSpPr/>
          <p:nvPr/>
        </p:nvGrpSpPr>
        <p:grpSpPr>
          <a:xfrm>
            <a:off x="-3302950" y="3037875"/>
            <a:ext cx="4485600" cy="4370150"/>
            <a:chOff x="4484375" y="647000"/>
            <a:chExt cx="4485600" cy="4370150"/>
          </a:xfrm>
        </p:grpSpPr>
        <p:sp>
          <p:nvSpPr>
            <p:cNvPr id="228" name="Google Shape;228;p61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1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  1">
  <p:cSld name="CUSTOM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62"/>
          <p:cNvGrpSpPr/>
          <p:nvPr/>
        </p:nvGrpSpPr>
        <p:grpSpPr>
          <a:xfrm>
            <a:off x="-3750" y="-1750575"/>
            <a:ext cx="8520640" cy="7390231"/>
            <a:chOff x="-3750" y="-1750575"/>
            <a:chExt cx="8520640" cy="7390231"/>
          </a:xfrm>
        </p:grpSpPr>
        <p:sp>
          <p:nvSpPr>
            <p:cNvPr id="232" name="Google Shape;232;p62"/>
            <p:cNvSpPr/>
            <p:nvPr/>
          </p:nvSpPr>
          <p:spPr>
            <a:xfrm>
              <a:off x="7205189" y="3772759"/>
              <a:ext cx="1080161" cy="690324"/>
            </a:xfrm>
            <a:custGeom>
              <a:rect b="b" l="l" r="r" t="t"/>
              <a:pathLst>
                <a:path extrusionOk="0" h="26114" w="40861">
                  <a:moveTo>
                    <a:pt x="40481" y="1"/>
                  </a:moveTo>
                  <a:cubicBezTo>
                    <a:pt x="40422" y="1"/>
                    <a:pt x="40362" y="23"/>
                    <a:pt x="40308" y="77"/>
                  </a:cubicBezTo>
                  <a:cubicBezTo>
                    <a:pt x="35879" y="4387"/>
                    <a:pt x="31080" y="8328"/>
                    <a:pt x="26020" y="11876"/>
                  </a:cubicBezTo>
                  <a:cubicBezTo>
                    <a:pt x="20984" y="15424"/>
                    <a:pt x="15614" y="18520"/>
                    <a:pt x="10030" y="21139"/>
                  </a:cubicBezTo>
                  <a:cubicBezTo>
                    <a:pt x="8458" y="21878"/>
                    <a:pt x="6863" y="22580"/>
                    <a:pt x="5256" y="23271"/>
                  </a:cubicBezTo>
                  <a:cubicBezTo>
                    <a:pt x="4470" y="23604"/>
                    <a:pt x="3672" y="23937"/>
                    <a:pt x="2874" y="24259"/>
                  </a:cubicBezTo>
                  <a:cubicBezTo>
                    <a:pt x="2065" y="24580"/>
                    <a:pt x="1219" y="24854"/>
                    <a:pt x="446" y="25271"/>
                  </a:cubicBezTo>
                  <a:cubicBezTo>
                    <a:pt x="0" y="25505"/>
                    <a:pt x="273" y="26113"/>
                    <a:pt x="710" y="26113"/>
                  </a:cubicBezTo>
                  <a:cubicBezTo>
                    <a:pt x="740" y="26113"/>
                    <a:pt x="771" y="26111"/>
                    <a:pt x="803" y="26104"/>
                  </a:cubicBezTo>
                  <a:cubicBezTo>
                    <a:pt x="2303" y="25807"/>
                    <a:pt x="3779" y="25128"/>
                    <a:pt x="5196" y="24568"/>
                  </a:cubicBezTo>
                  <a:cubicBezTo>
                    <a:pt x="6649" y="24009"/>
                    <a:pt x="8077" y="23402"/>
                    <a:pt x="9482" y="22747"/>
                  </a:cubicBezTo>
                  <a:cubicBezTo>
                    <a:pt x="12304" y="21437"/>
                    <a:pt x="15066" y="20008"/>
                    <a:pt x="17769" y="18461"/>
                  </a:cubicBezTo>
                  <a:cubicBezTo>
                    <a:pt x="23175" y="15353"/>
                    <a:pt x="28306" y="11745"/>
                    <a:pt x="33069" y="7721"/>
                  </a:cubicBezTo>
                  <a:cubicBezTo>
                    <a:pt x="35748" y="5459"/>
                    <a:pt x="38272" y="3006"/>
                    <a:pt x="40677" y="458"/>
                  </a:cubicBezTo>
                  <a:cubicBezTo>
                    <a:pt x="40861" y="265"/>
                    <a:pt x="40682" y="1"/>
                    <a:pt x="4048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2"/>
            <p:cNvSpPr/>
            <p:nvPr/>
          </p:nvSpPr>
          <p:spPr>
            <a:xfrm>
              <a:off x="2001450" y="1945306"/>
              <a:ext cx="4308826" cy="3243072"/>
            </a:xfrm>
            <a:custGeom>
              <a:rect b="b" l="l" r="r" t="t"/>
              <a:pathLst>
                <a:path extrusionOk="0" h="122681" w="162997">
                  <a:moveTo>
                    <a:pt x="15951" y="1"/>
                  </a:moveTo>
                  <a:cubicBezTo>
                    <a:pt x="10021" y="1"/>
                    <a:pt x="3898" y="1785"/>
                    <a:pt x="1727" y="7034"/>
                  </a:cubicBezTo>
                  <a:cubicBezTo>
                    <a:pt x="0" y="11201"/>
                    <a:pt x="1631" y="16142"/>
                    <a:pt x="4572" y="19559"/>
                  </a:cubicBezTo>
                  <a:cubicBezTo>
                    <a:pt x="7525" y="22976"/>
                    <a:pt x="11573" y="25203"/>
                    <a:pt x="15490" y="27429"/>
                  </a:cubicBezTo>
                  <a:cubicBezTo>
                    <a:pt x="27754" y="34406"/>
                    <a:pt x="39600" y="42098"/>
                    <a:pt x="50959" y="50468"/>
                  </a:cubicBezTo>
                  <a:cubicBezTo>
                    <a:pt x="55293" y="53671"/>
                    <a:pt x="59662" y="57088"/>
                    <a:pt x="62270" y="61803"/>
                  </a:cubicBezTo>
                  <a:cubicBezTo>
                    <a:pt x="65270" y="67220"/>
                    <a:pt x="65568" y="73697"/>
                    <a:pt x="67592" y="79555"/>
                  </a:cubicBezTo>
                  <a:cubicBezTo>
                    <a:pt x="70199" y="87103"/>
                    <a:pt x="75569" y="93342"/>
                    <a:pt x="81022" y="99188"/>
                  </a:cubicBezTo>
                  <a:cubicBezTo>
                    <a:pt x="91948" y="110919"/>
                    <a:pt x="106924" y="122680"/>
                    <a:pt x="123310" y="122680"/>
                  </a:cubicBezTo>
                  <a:cubicBezTo>
                    <a:pt x="127281" y="122680"/>
                    <a:pt x="131335" y="121990"/>
                    <a:pt x="135434" y="120441"/>
                  </a:cubicBezTo>
                  <a:cubicBezTo>
                    <a:pt x="141887" y="118000"/>
                    <a:pt x="154305" y="113797"/>
                    <a:pt x="158270" y="108237"/>
                  </a:cubicBezTo>
                  <a:cubicBezTo>
                    <a:pt x="162997" y="101593"/>
                    <a:pt x="158270" y="93033"/>
                    <a:pt x="153853" y="87937"/>
                  </a:cubicBezTo>
                  <a:cubicBezTo>
                    <a:pt x="148376" y="81591"/>
                    <a:pt x="140494" y="77662"/>
                    <a:pt x="132326" y="75781"/>
                  </a:cubicBezTo>
                  <a:cubicBezTo>
                    <a:pt x="126766" y="74507"/>
                    <a:pt x="120658" y="73947"/>
                    <a:pt x="116396" y="70161"/>
                  </a:cubicBezTo>
                  <a:cubicBezTo>
                    <a:pt x="113538" y="67637"/>
                    <a:pt x="111955" y="64029"/>
                    <a:pt x="110085" y="60707"/>
                  </a:cubicBezTo>
                  <a:cubicBezTo>
                    <a:pt x="102703" y="47634"/>
                    <a:pt x="90249" y="38359"/>
                    <a:pt x="78165" y="29465"/>
                  </a:cubicBezTo>
                  <a:cubicBezTo>
                    <a:pt x="60436" y="16452"/>
                    <a:pt x="41660" y="2998"/>
                    <a:pt x="19836" y="248"/>
                  </a:cubicBezTo>
                  <a:cubicBezTo>
                    <a:pt x="18581" y="89"/>
                    <a:pt x="17271" y="1"/>
                    <a:pt x="1595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2"/>
            <p:cNvSpPr/>
            <p:nvPr/>
          </p:nvSpPr>
          <p:spPr>
            <a:xfrm>
              <a:off x="80286" y="-1331903"/>
              <a:ext cx="6261183" cy="2619761"/>
            </a:xfrm>
            <a:custGeom>
              <a:rect b="b" l="l" r="r" t="t"/>
              <a:pathLst>
                <a:path extrusionOk="0" h="99102" w="236852">
                  <a:moveTo>
                    <a:pt x="57722" y="0"/>
                  </a:moveTo>
                  <a:cubicBezTo>
                    <a:pt x="51203" y="0"/>
                    <a:pt x="44684" y="315"/>
                    <a:pt x="38196" y="944"/>
                  </a:cubicBezTo>
                  <a:cubicBezTo>
                    <a:pt x="31457" y="1599"/>
                    <a:pt x="24301" y="2802"/>
                    <a:pt x="19348" y="7410"/>
                  </a:cubicBezTo>
                  <a:cubicBezTo>
                    <a:pt x="13014" y="13327"/>
                    <a:pt x="16240" y="20875"/>
                    <a:pt x="18229" y="27983"/>
                  </a:cubicBezTo>
                  <a:cubicBezTo>
                    <a:pt x="16626" y="27714"/>
                    <a:pt x="15087" y="27570"/>
                    <a:pt x="13637" y="27570"/>
                  </a:cubicBezTo>
                  <a:cubicBezTo>
                    <a:pt x="7074" y="27570"/>
                    <a:pt x="2334" y="30517"/>
                    <a:pt x="1739" y="38104"/>
                  </a:cubicBezTo>
                  <a:cubicBezTo>
                    <a:pt x="1358" y="42866"/>
                    <a:pt x="0" y="47962"/>
                    <a:pt x="965" y="52701"/>
                  </a:cubicBezTo>
                  <a:cubicBezTo>
                    <a:pt x="2024" y="57904"/>
                    <a:pt x="5727" y="61940"/>
                    <a:pt x="9252" y="65691"/>
                  </a:cubicBezTo>
                  <a:cubicBezTo>
                    <a:pt x="15252" y="72084"/>
                    <a:pt x="21539" y="78668"/>
                    <a:pt x="29718" y="81835"/>
                  </a:cubicBezTo>
                  <a:cubicBezTo>
                    <a:pt x="34176" y="83561"/>
                    <a:pt x="38827" y="84146"/>
                    <a:pt x="43578" y="84146"/>
                  </a:cubicBezTo>
                  <a:cubicBezTo>
                    <a:pt x="53577" y="84146"/>
                    <a:pt x="64016" y="81555"/>
                    <a:pt x="74022" y="81555"/>
                  </a:cubicBezTo>
                  <a:cubicBezTo>
                    <a:pt x="78715" y="81555"/>
                    <a:pt x="83313" y="82125"/>
                    <a:pt x="87726" y="83800"/>
                  </a:cubicBezTo>
                  <a:cubicBezTo>
                    <a:pt x="96846" y="87265"/>
                    <a:pt x="103918" y="95099"/>
                    <a:pt x="113265" y="97897"/>
                  </a:cubicBezTo>
                  <a:cubicBezTo>
                    <a:pt x="116131" y="98754"/>
                    <a:pt x="119088" y="99102"/>
                    <a:pt x="122069" y="99102"/>
                  </a:cubicBezTo>
                  <a:cubicBezTo>
                    <a:pt x="126292" y="99102"/>
                    <a:pt x="130563" y="98404"/>
                    <a:pt x="134696" y="97468"/>
                  </a:cubicBezTo>
                  <a:cubicBezTo>
                    <a:pt x="152698" y="93384"/>
                    <a:pt x="170355" y="84300"/>
                    <a:pt x="180666" y="68977"/>
                  </a:cubicBezTo>
                  <a:cubicBezTo>
                    <a:pt x="182035" y="66929"/>
                    <a:pt x="183297" y="64762"/>
                    <a:pt x="185107" y="63095"/>
                  </a:cubicBezTo>
                  <a:cubicBezTo>
                    <a:pt x="187476" y="60928"/>
                    <a:pt x="190584" y="59773"/>
                    <a:pt x="193548" y="58535"/>
                  </a:cubicBezTo>
                  <a:cubicBezTo>
                    <a:pt x="208753" y="52165"/>
                    <a:pt x="222326" y="41914"/>
                    <a:pt x="232625" y="29019"/>
                  </a:cubicBezTo>
                  <a:cubicBezTo>
                    <a:pt x="234458" y="26710"/>
                    <a:pt x="236268" y="24150"/>
                    <a:pt x="236506" y="21209"/>
                  </a:cubicBezTo>
                  <a:cubicBezTo>
                    <a:pt x="236851" y="16970"/>
                    <a:pt x="233720" y="13053"/>
                    <a:pt x="229886" y="11208"/>
                  </a:cubicBezTo>
                  <a:cubicBezTo>
                    <a:pt x="226333" y="9503"/>
                    <a:pt x="222276" y="9239"/>
                    <a:pt x="218307" y="9239"/>
                  </a:cubicBezTo>
                  <a:cubicBezTo>
                    <a:pt x="218007" y="9239"/>
                    <a:pt x="217707" y="9241"/>
                    <a:pt x="217408" y="9243"/>
                  </a:cubicBezTo>
                  <a:cubicBezTo>
                    <a:pt x="197101" y="9463"/>
                    <a:pt x="176903" y="13820"/>
                    <a:pt x="156655" y="13820"/>
                  </a:cubicBezTo>
                  <a:cubicBezTo>
                    <a:pt x="153884" y="13820"/>
                    <a:pt x="151113" y="13738"/>
                    <a:pt x="148340" y="13553"/>
                  </a:cubicBezTo>
                  <a:cubicBezTo>
                    <a:pt x="129731" y="12315"/>
                    <a:pt x="111776" y="6469"/>
                    <a:pt x="93429" y="3171"/>
                  </a:cubicBezTo>
                  <a:cubicBezTo>
                    <a:pt x="81652" y="1059"/>
                    <a:pt x="69687" y="0"/>
                    <a:pt x="57722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2"/>
            <p:cNvSpPr/>
            <p:nvPr/>
          </p:nvSpPr>
          <p:spPr>
            <a:xfrm>
              <a:off x="-3750" y="1477201"/>
              <a:ext cx="3002619" cy="4162455"/>
            </a:xfrm>
            <a:custGeom>
              <a:rect b="b" l="l" r="r" t="t"/>
              <a:pathLst>
                <a:path extrusionOk="0" h="157460" w="113585">
                  <a:moveTo>
                    <a:pt x="47542" y="1"/>
                  </a:moveTo>
                  <a:cubicBezTo>
                    <a:pt x="37850" y="15455"/>
                    <a:pt x="28242" y="32064"/>
                    <a:pt x="27349" y="50198"/>
                  </a:cubicBezTo>
                  <a:cubicBezTo>
                    <a:pt x="25623" y="41494"/>
                    <a:pt x="24956" y="32576"/>
                    <a:pt x="26016" y="23754"/>
                  </a:cubicBezTo>
                  <a:cubicBezTo>
                    <a:pt x="26218" y="22075"/>
                    <a:pt x="26480" y="20408"/>
                    <a:pt x="26813" y="18753"/>
                  </a:cubicBezTo>
                  <a:cubicBezTo>
                    <a:pt x="26863" y="18481"/>
                    <a:pt x="26633" y="18299"/>
                    <a:pt x="26423" y="18299"/>
                  </a:cubicBezTo>
                  <a:cubicBezTo>
                    <a:pt x="26285" y="18299"/>
                    <a:pt x="26156" y="18378"/>
                    <a:pt x="26123" y="18563"/>
                  </a:cubicBezTo>
                  <a:cubicBezTo>
                    <a:pt x="23444" y="31612"/>
                    <a:pt x="24706" y="45114"/>
                    <a:pt x="28052" y="57913"/>
                  </a:cubicBezTo>
                  <a:cubicBezTo>
                    <a:pt x="28873" y="61104"/>
                    <a:pt x="29826" y="64259"/>
                    <a:pt x="30897" y="67378"/>
                  </a:cubicBezTo>
                  <a:cubicBezTo>
                    <a:pt x="25694" y="57329"/>
                    <a:pt x="21551" y="47364"/>
                    <a:pt x="17610" y="36577"/>
                  </a:cubicBezTo>
                  <a:cubicBezTo>
                    <a:pt x="13728" y="25921"/>
                    <a:pt x="9061" y="15181"/>
                    <a:pt x="977" y="7228"/>
                  </a:cubicBezTo>
                  <a:lnTo>
                    <a:pt x="977" y="7228"/>
                  </a:lnTo>
                  <a:cubicBezTo>
                    <a:pt x="477" y="15146"/>
                    <a:pt x="0" y="23182"/>
                    <a:pt x="1751" y="30921"/>
                  </a:cubicBezTo>
                  <a:cubicBezTo>
                    <a:pt x="3656" y="39411"/>
                    <a:pt x="8192" y="47138"/>
                    <a:pt x="13847" y="53734"/>
                  </a:cubicBezTo>
                  <a:cubicBezTo>
                    <a:pt x="19134" y="59901"/>
                    <a:pt x="25385" y="65152"/>
                    <a:pt x="31838" y="70069"/>
                  </a:cubicBezTo>
                  <a:cubicBezTo>
                    <a:pt x="34195" y="76546"/>
                    <a:pt x="37041" y="82868"/>
                    <a:pt x="40279" y="88940"/>
                  </a:cubicBezTo>
                  <a:cubicBezTo>
                    <a:pt x="42720" y="93524"/>
                    <a:pt x="45411" y="97977"/>
                    <a:pt x="48316" y="102287"/>
                  </a:cubicBezTo>
                  <a:cubicBezTo>
                    <a:pt x="43077" y="95334"/>
                    <a:pt x="33802" y="82047"/>
                    <a:pt x="30957" y="79761"/>
                  </a:cubicBezTo>
                  <a:cubicBezTo>
                    <a:pt x="22718" y="73177"/>
                    <a:pt x="13812" y="67474"/>
                    <a:pt x="5584" y="60866"/>
                  </a:cubicBezTo>
                  <a:cubicBezTo>
                    <a:pt x="5168" y="60532"/>
                    <a:pt x="4739" y="60151"/>
                    <a:pt x="4358" y="59746"/>
                  </a:cubicBezTo>
                  <a:cubicBezTo>
                    <a:pt x="3977" y="58794"/>
                    <a:pt x="3489" y="58722"/>
                    <a:pt x="3132" y="57758"/>
                  </a:cubicBezTo>
                  <a:lnTo>
                    <a:pt x="3132" y="57758"/>
                  </a:lnTo>
                  <a:cubicBezTo>
                    <a:pt x="3227" y="59663"/>
                    <a:pt x="4370" y="63604"/>
                    <a:pt x="5132" y="64437"/>
                  </a:cubicBezTo>
                  <a:cubicBezTo>
                    <a:pt x="10466" y="77701"/>
                    <a:pt x="18086" y="85047"/>
                    <a:pt x="28718" y="94608"/>
                  </a:cubicBezTo>
                  <a:cubicBezTo>
                    <a:pt x="34898" y="100156"/>
                    <a:pt x="42220" y="105026"/>
                    <a:pt x="50435" y="105954"/>
                  </a:cubicBezTo>
                  <a:cubicBezTo>
                    <a:pt x="50447" y="105966"/>
                    <a:pt x="50447" y="105990"/>
                    <a:pt x="50459" y="106002"/>
                  </a:cubicBezTo>
                  <a:lnTo>
                    <a:pt x="50483" y="105954"/>
                  </a:lnTo>
                  <a:cubicBezTo>
                    <a:pt x="50626" y="105966"/>
                    <a:pt x="50769" y="105990"/>
                    <a:pt x="50900" y="106002"/>
                  </a:cubicBezTo>
                  <a:cubicBezTo>
                    <a:pt x="53293" y="109336"/>
                    <a:pt x="55817" y="112586"/>
                    <a:pt x="58460" y="115729"/>
                  </a:cubicBezTo>
                  <a:cubicBezTo>
                    <a:pt x="61925" y="119849"/>
                    <a:pt x="65592" y="123790"/>
                    <a:pt x="69450" y="127529"/>
                  </a:cubicBezTo>
                  <a:cubicBezTo>
                    <a:pt x="59786" y="123195"/>
                    <a:pt x="49180" y="120968"/>
                    <a:pt x="38582" y="120968"/>
                  </a:cubicBezTo>
                  <a:cubicBezTo>
                    <a:pt x="30547" y="120968"/>
                    <a:pt x="22516" y="122248"/>
                    <a:pt x="14907" y="124862"/>
                  </a:cubicBezTo>
                  <a:cubicBezTo>
                    <a:pt x="24027" y="129314"/>
                    <a:pt x="33564" y="133053"/>
                    <a:pt x="43530" y="134982"/>
                  </a:cubicBezTo>
                  <a:cubicBezTo>
                    <a:pt x="48145" y="135881"/>
                    <a:pt x="52859" y="136379"/>
                    <a:pt x="57570" y="136379"/>
                  </a:cubicBezTo>
                  <a:cubicBezTo>
                    <a:pt x="58534" y="136379"/>
                    <a:pt x="59498" y="136358"/>
                    <a:pt x="60460" y="136315"/>
                  </a:cubicBezTo>
                  <a:cubicBezTo>
                    <a:pt x="64961" y="136113"/>
                    <a:pt x="72081" y="136089"/>
                    <a:pt x="76105" y="134029"/>
                  </a:cubicBezTo>
                  <a:lnTo>
                    <a:pt x="75867" y="133446"/>
                  </a:lnTo>
                  <a:lnTo>
                    <a:pt x="75867" y="133446"/>
                  </a:lnTo>
                  <a:cubicBezTo>
                    <a:pt x="77772" y="135113"/>
                    <a:pt x="79725" y="136732"/>
                    <a:pt x="81713" y="138304"/>
                  </a:cubicBezTo>
                  <a:cubicBezTo>
                    <a:pt x="90202" y="145043"/>
                    <a:pt x="99310" y="150865"/>
                    <a:pt x="109002" y="155722"/>
                  </a:cubicBezTo>
                  <a:cubicBezTo>
                    <a:pt x="110205" y="156318"/>
                    <a:pt x="111407" y="156889"/>
                    <a:pt x="112645" y="157413"/>
                  </a:cubicBezTo>
                  <a:cubicBezTo>
                    <a:pt x="112717" y="157445"/>
                    <a:pt x="112787" y="157459"/>
                    <a:pt x="112854" y="157459"/>
                  </a:cubicBezTo>
                  <a:cubicBezTo>
                    <a:pt x="113290" y="157459"/>
                    <a:pt x="113584" y="156861"/>
                    <a:pt x="113110" y="156604"/>
                  </a:cubicBezTo>
                  <a:cubicBezTo>
                    <a:pt x="109216" y="154544"/>
                    <a:pt x="105347" y="152472"/>
                    <a:pt x="101549" y="150246"/>
                  </a:cubicBezTo>
                  <a:cubicBezTo>
                    <a:pt x="107466" y="138113"/>
                    <a:pt x="110014" y="124350"/>
                    <a:pt x="108788" y="110907"/>
                  </a:cubicBezTo>
                  <a:cubicBezTo>
                    <a:pt x="108121" y="103597"/>
                    <a:pt x="106359" y="96406"/>
                    <a:pt x="105847" y="89083"/>
                  </a:cubicBezTo>
                  <a:cubicBezTo>
                    <a:pt x="104061" y="94798"/>
                    <a:pt x="100561" y="99799"/>
                    <a:pt x="98072" y="105240"/>
                  </a:cubicBezTo>
                  <a:cubicBezTo>
                    <a:pt x="91762" y="119039"/>
                    <a:pt x="92405" y="135791"/>
                    <a:pt x="99644" y="149103"/>
                  </a:cubicBezTo>
                  <a:lnTo>
                    <a:pt x="99144" y="148805"/>
                  </a:lnTo>
                  <a:cubicBezTo>
                    <a:pt x="94560" y="145995"/>
                    <a:pt x="90095" y="142971"/>
                    <a:pt x="85797" y="139732"/>
                  </a:cubicBezTo>
                  <a:cubicBezTo>
                    <a:pt x="83249" y="137815"/>
                    <a:pt x="80749" y="135815"/>
                    <a:pt x="78320" y="133744"/>
                  </a:cubicBezTo>
                  <a:cubicBezTo>
                    <a:pt x="78427" y="133624"/>
                    <a:pt x="78534" y="133494"/>
                    <a:pt x="78641" y="133374"/>
                  </a:cubicBezTo>
                  <a:cubicBezTo>
                    <a:pt x="80510" y="131077"/>
                    <a:pt x="81213" y="127969"/>
                    <a:pt x="81701" y="125004"/>
                  </a:cubicBezTo>
                  <a:cubicBezTo>
                    <a:pt x="84928" y="105621"/>
                    <a:pt x="83118" y="85440"/>
                    <a:pt x="76522" y="66938"/>
                  </a:cubicBezTo>
                  <a:cubicBezTo>
                    <a:pt x="76105" y="65783"/>
                    <a:pt x="75593" y="64533"/>
                    <a:pt x="74522" y="63937"/>
                  </a:cubicBezTo>
                  <a:cubicBezTo>
                    <a:pt x="69200" y="80594"/>
                    <a:pt x="67723" y="98477"/>
                    <a:pt x="70235" y="115777"/>
                  </a:cubicBezTo>
                  <a:cubicBezTo>
                    <a:pt x="70950" y="120647"/>
                    <a:pt x="72021" y="125600"/>
                    <a:pt x="74272" y="129922"/>
                  </a:cubicBezTo>
                  <a:cubicBezTo>
                    <a:pt x="74033" y="129791"/>
                    <a:pt x="73807" y="129672"/>
                    <a:pt x="73569" y="129541"/>
                  </a:cubicBezTo>
                  <a:cubicBezTo>
                    <a:pt x="69581" y="125874"/>
                    <a:pt x="65771" y="122016"/>
                    <a:pt x="62163" y="117968"/>
                  </a:cubicBezTo>
                  <a:cubicBezTo>
                    <a:pt x="58305" y="113646"/>
                    <a:pt x="54686" y="109121"/>
                    <a:pt x="51340" y="104395"/>
                  </a:cubicBezTo>
                  <a:cubicBezTo>
                    <a:pt x="56877" y="94012"/>
                    <a:pt x="60746" y="81880"/>
                    <a:pt x="60306" y="70200"/>
                  </a:cubicBezTo>
                  <a:cubicBezTo>
                    <a:pt x="59925" y="59913"/>
                    <a:pt x="57186" y="49626"/>
                    <a:pt x="58591" y="39422"/>
                  </a:cubicBezTo>
                  <a:lnTo>
                    <a:pt x="58591" y="39422"/>
                  </a:lnTo>
                  <a:cubicBezTo>
                    <a:pt x="50590" y="44875"/>
                    <a:pt x="42994" y="52091"/>
                    <a:pt x="40767" y="61520"/>
                  </a:cubicBezTo>
                  <a:cubicBezTo>
                    <a:pt x="39053" y="68771"/>
                    <a:pt x="40755" y="76367"/>
                    <a:pt x="42851" y="83511"/>
                  </a:cubicBezTo>
                  <a:cubicBezTo>
                    <a:pt x="44470" y="89048"/>
                    <a:pt x="46340" y="94501"/>
                    <a:pt x="48268" y="99918"/>
                  </a:cubicBezTo>
                  <a:cubicBezTo>
                    <a:pt x="46578" y="97358"/>
                    <a:pt x="44970" y="94751"/>
                    <a:pt x="43434" y="92084"/>
                  </a:cubicBezTo>
                  <a:cubicBezTo>
                    <a:pt x="38100" y="82809"/>
                    <a:pt x="33743" y="72974"/>
                    <a:pt x="30564" y="62747"/>
                  </a:cubicBezTo>
                  <a:cubicBezTo>
                    <a:pt x="29933" y="60711"/>
                    <a:pt x="29349" y="58651"/>
                    <a:pt x="28814" y="56579"/>
                  </a:cubicBezTo>
                  <a:cubicBezTo>
                    <a:pt x="32743" y="55365"/>
                    <a:pt x="36112" y="52734"/>
                    <a:pt x="38803" y="49638"/>
                  </a:cubicBezTo>
                  <a:cubicBezTo>
                    <a:pt x="44494" y="43101"/>
                    <a:pt x="47411" y="34517"/>
                    <a:pt x="48399" y="25909"/>
                  </a:cubicBezTo>
                  <a:cubicBezTo>
                    <a:pt x="49376" y="17301"/>
                    <a:pt x="48566" y="8597"/>
                    <a:pt x="4754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2"/>
            <p:cNvSpPr/>
            <p:nvPr/>
          </p:nvSpPr>
          <p:spPr>
            <a:xfrm>
              <a:off x="5573088" y="-1750575"/>
              <a:ext cx="2943802" cy="4903217"/>
            </a:xfrm>
            <a:custGeom>
              <a:rect b="b" l="l" r="r" t="t"/>
              <a:pathLst>
                <a:path extrusionOk="0" h="185482" w="111360">
                  <a:moveTo>
                    <a:pt x="64810" y="0"/>
                  </a:moveTo>
                  <a:cubicBezTo>
                    <a:pt x="64534" y="0"/>
                    <a:pt x="64271" y="208"/>
                    <a:pt x="64377" y="554"/>
                  </a:cubicBezTo>
                  <a:cubicBezTo>
                    <a:pt x="65663" y="4781"/>
                    <a:pt x="66937" y="8972"/>
                    <a:pt x="68044" y="13234"/>
                  </a:cubicBezTo>
                  <a:cubicBezTo>
                    <a:pt x="55281" y="17628"/>
                    <a:pt x="43756" y="25557"/>
                    <a:pt x="35124" y="35928"/>
                  </a:cubicBezTo>
                  <a:cubicBezTo>
                    <a:pt x="30421" y="41571"/>
                    <a:pt x="26575" y="47893"/>
                    <a:pt x="21765" y="53442"/>
                  </a:cubicBezTo>
                  <a:cubicBezTo>
                    <a:pt x="27063" y="50668"/>
                    <a:pt x="33076" y="49596"/>
                    <a:pt x="38684" y="47512"/>
                  </a:cubicBezTo>
                  <a:cubicBezTo>
                    <a:pt x="52900" y="42226"/>
                    <a:pt x="64294" y="29927"/>
                    <a:pt x="68592" y="15389"/>
                  </a:cubicBezTo>
                  <a:cubicBezTo>
                    <a:pt x="68640" y="15580"/>
                    <a:pt x="68687" y="15770"/>
                    <a:pt x="68735" y="15961"/>
                  </a:cubicBezTo>
                  <a:cubicBezTo>
                    <a:pt x="69985" y="21188"/>
                    <a:pt x="70997" y="26474"/>
                    <a:pt x="71747" y="31808"/>
                  </a:cubicBezTo>
                  <a:cubicBezTo>
                    <a:pt x="72200" y="34963"/>
                    <a:pt x="72545" y="38142"/>
                    <a:pt x="72807" y="41333"/>
                  </a:cubicBezTo>
                  <a:cubicBezTo>
                    <a:pt x="72640" y="41345"/>
                    <a:pt x="72485" y="41357"/>
                    <a:pt x="72319" y="41369"/>
                  </a:cubicBezTo>
                  <a:cubicBezTo>
                    <a:pt x="69378" y="41655"/>
                    <a:pt x="66675" y="43369"/>
                    <a:pt x="64234" y="45119"/>
                  </a:cubicBezTo>
                  <a:cubicBezTo>
                    <a:pt x="48256" y="56537"/>
                    <a:pt x="35255" y="72099"/>
                    <a:pt x="26837" y="89851"/>
                  </a:cubicBezTo>
                  <a:cubicBezTo>
                    <a:pt x="26313" y="90958"/>
                    <a:pt x="25801" y="92196"/>
                    <a:pt x="26134" y="93375"/>
                  </a:cubicBezTo>
                  <a:cubicBezTo>
                    <a:pt x="41672" y="85362"/>
                    <a:pt x="55352" y="73766"/>
                    <a:pt x="65818" y="59740"/>
                  </a:cubicBezTo>
                  <a:cubicBezTo>
                    <a:pt x="68759" y="55799"/>
                    <a:pt x="71497" y="51549"/>
                    <a:pt x="72962" y="46893"/>
                  </a:cubicBezTo>
                  <a:cubicBezTo>
                    <a:pt x="73045" y="47143"/>
                    <a:pt x="73117" y="47405"/>
                    <a:pt x="73200" y="47655"/>
                  </a:cubicBezTo>
                  <a:cubicBezTo>
                    <a:pt x="73426" y="53073"/>
                    <a:pt x="73390" y="58502"/>
                    <a:pt x="73081" y="63907"/>
                  </a:cubicBezTo>
                  <a:cubicBezTo>
                    <a:pt x="72747" y="69694"/>
                    <a:pt x="72104" y="75456"/>
                    <a:pt x="71140" y="81159"/>
                  </a:cubicBezTo>
                  <a:cubicBezTo>
                    <a:pt x="59877" y="84588"/>
                    <a:pt x="48554" y="90434"/>
                    <a:pt x="40612" y="98995"/>
                  </a:cubicBezTo>
                  <a:cubicBezTo>
                    <a:pt x="33600" y="106543"/>
                    <a:pt x="28266" y="115747"/>
                    <a:pt x="20062" y="121974"/>
                  </a:cubicBezTo>
                  <a:cubicBezTo>
                    <a:pt x="23811" y="122687"/>
                    <a:pt x="27710" y="123160"/>
                    <a:pt x="31562" y="123160"/>
                  </a:cubicBezTo>
                  <a:cubicBezTo>
                    <a:pt x="37486" y="123160"/>
                    <a:pt x="43300" y="122042"/>
                    <a:pt x="48292" y="118962"/>
                  </a:cubicBezTo>
                  <a:cubicBezTo>
                    <a:pt x="54626" y="115033"/>
                    <a:pt x="58793" y="108460"/>
                    <a:pt x="62365" y="101924"/>
                  </a:cubicBezTo>
                  <a:cubicBezTo>
                    <a:pt x="65127" y="96864"/>
                    <a:pt x="67663" y="91696"/>
                    <a:pt x="70140" y="86493"/>
                  </a:cubicBezTo>
                  <a:lnTo>
                    <a:pt x="70140" y="86493"/>
                  </a:lnTo>
                  <a:cubicBezTo>
                    <a:pt x="69521" y="89494"/>
                    <a:pt x="68818" y="92494"/>
                    <a:pt x="68021" y="95459"/>
                  </a:cubicBezTo>
                  <a:cubicBezTo>
                    <a:pt x="65235" y="105793"/>
                    <a:pt x="61365" y="115830"/>
                    <a:pt x="56376" y="125296"/>
                  </a:cubicBezTo>
                  <a:cubicBezTo>
                    <a:pt x="55388" y="127189"/>
                    <a:pt x="54340" y="129058"/>
                    <a:pt x="53257" y="130904"/>
                  </a:cubicBezTo>
                  <a:cubicBezTo>
                    <a:pt x="50236" y="129299"/>
                    <a:pt x="46787" y="128675"/>
                    <a:pt x="43355" y="128675"/>
                  </a:cubicBezTo>
                  <a:cubicBezTo>
                    <a:pt x="42661" y="128675"/>
                    <a:pt x="41968" y="128701"/>
                    <a:pt x="41279" y="128749"/>
                  </a:cubicBezTo>
                  <a:cubicBezTo>
                    <a:pt x="32635" y="129344"/>
                    <a:pt x="24503" y="133356"/>
                    <a:pt x="17717" y="138738"/>
                  </a:cubicBezTo>
                  <a:cubicBezTo>
                    <a:pt x="10942" y="144131"/>
                    <a:pt x="5370" y="150858"/>
                    <a:pt x="0" y="157657"/>
                  </a:cubicBezTo>
                  <a:cubicBezTo>
                    <a:pt x="17788" y="153585"/>
                    <a:pt x="36326" y="148644"/>
                    <a:pt x="49780" y="136440"/>
                  </a:cubicBezTo>
                  <a:lnTo>
                    <a:pt x="49780" y="136440"/>
                  </a:lnTo>
                  <a:cubicBezTo>
                    <a:pt x="44851" y="143822"/>
                    <a:pt x="39005" y="150597"/>
                    <a:pt x="32028" y="156085"/>
                  </a:cubicBezTo>
                  <a:cubicBezTo>
                    <a:pt x="30695" y="157133"/>
                    <a:pt x="29325" y="158121"/>
                    <a:pt x="27920" y="159062"/>
                  </a:cubicBezTo>
                  <a:cubicBezTo>
                    <a:pt x="27601" y="159281"/>
                    <a:pt x="27792" y="159751"/>
                    <a:pt x="28093" y="159751"/>
                  </a:cubicBezTo>
                  <a:cubicBezTo>
                    <a:pt x="28151" y="159751"/>
                    <a:pt x="28214" y="159733"/>
                    <a:pt x="28278" y="159693"/>
                  </a:cubicBezTo>
                  <a:cubicBezTo>
                    <a:pt x="39398" y="152347"/>
                    <a:pt x="48054" y="141917"/>
                    <a:pt x="54745" y="130487"/>
                  </a:cubicBezTo>
                  <a:cubicBezTo>
                    <a:pt x="56412" y="127653"/>
                    <a:pt x="57960" y="124748"/>
                    <a:pt x="59412" y="121795"/>
                  </a:cubicBezTo>
                  <a:lnTo>
                    <a:pt x="59412" y="121795"/>
                  </a:lnTo>
                  <a:cubicBezTo>
                    <a:pt x="55995" y="132559"/>
                    <a:pt x="51876" y="142548"/>
                    <a:pt x="47030" y="152954"/>
                  </a:cubicBezTo>
                  <a:cubicBezTo>
                    <a:pt x="42244" y="163241"/>
                    <a:pt x="37945" y="174135"/>
                    <a:pt x="38041" y="185482"/>
                  </a:cubicBezTo>
                  <a:cubicBezTo>
                    <a:pt x="43994" y="180231"/>
                    <a:pt x="50018" y="174873"/>
                    <a:pt x="54257" y="168170"/>
                  </a:cubicBezTo>
                  <a:cubicBezTo>
                    <a:pt x="58900" y="160824"/>
                    <a:pt x="61163" y="152156"/>
                    <a:pt x="61829" y="143489"/>
                  </a:cubicBezTo>
                  <a:cubicBezTo>
                    <a:pt x="62449" y="135392"/>
                    <a:pt x="61746" y="127260"/>
                    <a:pt x="60651" y="119212"/>
                  </a:cubicBezTo>
                  <a:cubicBezTo>
                    <a:pt x="63568" y="112961"/>
                    <a:pt x="66032" y="106496"/>
                    <a:pt x="68033" y="99900"/>
                  </a:cubicBezTo>
                  <a:cubicBezTo>
                    <a:pt x="69545" y="94935"/>
                    <a:pt x="70795" y="89875"/>
                    <a:pt x="71783" y="84779"/>
                  </a:cubicBezTo>
                  <a:lnTo>
                    <a:pt x="71783" y="84779"/>
                  </a:lnTo>
                  <a:cubicBezTo>
                    <a:pt x="70569" y="93399"/>
                    <a:pt x="67735" y="109365"/>
                    <a:pt x="68140" y="112997"/>
                  </a:cubicBezTo>
                  <a:cubicBezTo>
                    <a:pt x="69295" y="123474"/>
                    <a:pt x="71569" y="133809"/>
                    <a:pt x="72712" y="144286"/>
                  </a:cubicBezTo>
                  <a:cubicBezTo>
                    <a:pt x="72771" y="144822"/>
                    <a:pt x="72807" y="145394"/>
                    <a:pt x="72783" y="145953"/>
                  </a:cubicBezTo>
                  <a:cubicBezTo>
                    <a:pt x="72390" y="146894"/>
                    <a:pt x="72676" y="147287"/>
                    <a:pt x="72247" y="148215"/>
                  </a:cubicBezTo>
                  <a:cubicBezTo>
                    <a:pt x="73521" y="146798"/>
                    <a:pt x="75498" y="143215"/>
                    <a:pt x="75545" y="142084"/>
                  </a:cubicBezTo>
                  <a:cubicBezTo>
                    <a:pt x="81153" y="128939"/>
                    <a:pt x="80963" y="118354"/>
                    <a:pt x="80201" y="104079"/>
                  </a:cubicBezTo>
                  <a:cubicBezTo>
                    <a:pt x="79760" y="95780"/>
                    <a:pt x="78022" y="87160"/>
                    <a:pt x="72878" y="80695"/>
                  </a:cubicBezTo>
                  <a:cubicBezTo>
                    <a:pt x="72878" y="80671"/>
                    <a:pt x="72890" y="80659"/>
                    <a:pt x="72902" y="80647"/>
                  </a:cubicBezTo>
                  <a:cubicBezTo>
                    <a:pt x="72878" y="80647"/>
                    <a:pt x="72866" y="80647"/>
                    <a:pt x="72843" y="80659"/>
                  </a:cubicBezTo>
                  <a:cubicBezTo>
                    <a:pt x="72759" y="80552"/>
                    <a:pt x="72664" y="80445"/>
                    <a:pt x="72581" y="80326"/>
                  </a:cubicBezTo>
                  <a:cubicBezTo>
                    <a:pt x="73247" y="76278"/>
                    <a:pt x="73759" y="72194"/>
                    <a:pt x="74117" y="68110"/>
                  </a:cubicBezTo>
                  <a:cubicBezTo>
                    <a:pt x="74581" y="62752"/>
                    <a:pt x="74771" y="57371"/>
                    <a:pt x="74688" y="51989"/>
                  </a:cubicBezTo>
                  <a:lnTo>
                    <a:pt x="74688" y="51989"/>
                  </a:lnTo>
                  <a:cubicBezTo>
                    <a:pt x="81320" y="69384"/>
                    <a:pt x="94607" y="84255"/>
                    <a:pt x="111359" y="92447"/>
                  </a:cubicBezTo>
                  <a:cubicBezTo>
                    <a:pt x="108073" y="82850"/>
                    <a:pt x="103966" y="73456"/>
                    <a:pt x="98286" y="65050"/>
                  </a:cubicBezTo>
                  <a:cubicBezTo>
                    <a:pt x="95119" y="60347"/>
                    <a:pt x="91440" y="55966"/>
                    <a:pt x="87261" y="52144"/>
                  </a:cubicBezTo>
                  <a:cubicBezTo>
                    <a:pt x="83927" y="49108"/>
                    <a:pt x="78879" y="44083"/>
                    <a:pt x="74581" y="42690"/>
                  </a:cubicBezTo>
                  <a:lnTo>
                    <a:pt x="74331" y="43274"/>
                  </a:lnTo>
                  <a:cubicBezTo>
                    <a:pt x="74164" y="40750"/>
                    <a:pt x="73938" y="38226"/>
                    <a:pt x="73640" y="35701"/>
                  </a:cubicBezTo>
                  <a:cubicBezTo>
                    <a:pt x="72402" y="24938"/>
                    <a:pt x="70080" y="14365"/>
                    <a:pt x="66651" y="4090"/>
                  </a:cubicBezTo>
                  <a:cubicBezTo>
                    <a:pt x="66223" y="2816"/>
                    <a:pt x="65770" y="1566"/>
                    <a:pt x="65282" y="316"/>
                  </a:cubicBezTo>
                  <a:cubicBezTo>
                    <a:pt x="65195" y="98"/>
                    <a:pt x="64999" y="0"/>
                    <a:pt x="64810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2"/>
            <p:cNvSpPr/>
            <p:nvPr/>
          </p:nvSpPr>
          <p:spPr>
            <a:xfrm>
              <a:off x="2411848" y="1602237"/>
              <a:ext cx="774625" cy="263425"/>
            </a:xfrm>
            <a:custGeom>
              <a:rect b="b" l="l" r="r" t="t"/>
              <a:pathLst>
                <a:path extrusionOk="0" h="9965" w="29303">
                  <a:moveTo>
                    <a:pt x="3352" y="1"/>
                  </a:moveTo>
                  <a:cubicBezTo>
                    <a:pt x="2496" y="1"/>
                    <a:pt x="1634" y="134"/>
                    <a:pt x="1037" y="712"/>
                  </a:cubicBezTo>
                  <a:cubicBezTo>
                    <a:pt x="1" y="1724"/>
                    <a:pt x="418" y="3593"/>
                    <a:pt x="1489" y="4546"/>
                  </a:cubicBezTo>
                  <a:cubicBezTo>
                    <a:pt x="2573" y="5510"/>
                    <a:pt x="4073" y="5808"/>
                    <a:pt x="5502" y="6058"/>
                  </a:cubicBezTo>
                  <a:cubicBezTo>
                    <a:pt x="12598" y="7332"/>
                    <a:pt x="19682" y="8606"/>
                    <a:pt x="26778" y="9880"/>
                  </a:cubicBezTo>
                  <a:cubicBezTo>
                    <a:pt x="27020" y="9925"/>
                    <a:pt x="27279" y="9964"/>
                    <a:pt x="27530" y="9964"/>
                  </a:cubicBezTo>
                  <a:cubicBezTo>
                    <a:pt x="27872" y="9964"/>
                    <a:pt x="28198" y="9892"/>
                    <a:pt x="28445" y="9666"/>
                  </a:cubicBezTo>
                  <a:cubicBezTo>
                    <a:pt x="29302" y="8856"/>
                    <a:pt x="28123" y="7534"/>
                    <a:pt x="27076" y="7010"/>
                  </a:cubicBezTo>
                  <a:cubicBezTo>
                    <a:pt x="23516" y="5236"/>
                    <a:pt x="19765" y="3855"/>
                    <a:pt x="15908" y="2891"/>
                  </a:cubicBezTo>
                  <a:cubicBezTo>
                    <a:pt x="12145" y="1272"/>
                    <a:pt x="8097" y="295"/>
                    <a:pt x="4001" y="22"/>
                  </a:cubicBezTo>
                  <a:cubicBezTo>
                    <a:pt x="3788" y="9"/>
                    <a:pt x="3570" y="1"/>
                    <a:pt x="335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2"/>
            <p:cNvSpPr/>
            <p:nvPr/>
          </p:nvSpPr>
          <p:spPr>
            <a:xfrm>
              <a:off x="6031650" y="3960022"/>
              <a:ext cx="619451" cy="647922"/>
            </a:xfrm>
            <a:custGeom>
              <a:rect b="b" l="l" r="r" t="t"/>
              <a:pathLst>
                <a:path extrusionOk="0" h="24510" w="23433">
                  <a:moveTo>
                    <a:pt x="2834" y="0"/>
                  </a:moveTo>
                  <a:cubicBezTo>
                    <a:pt x="1878" y="0"/>
                    <a:pt x="926" y="130"/>
                    <a:pt x="1" y="411"/>
                  </a:cubicBezTo>
                  <a:cubicBezTo>
                    <a:pt x="3061" y="2935"/>
                    <a:pt x="5751" y="5900"/>
                    <a:pt x="7966" y="9186"/>
                  </a:cubicBezTo>
                  <a:cubicBezTo>
                    <a:pt x="10085" y="12317"/>
                    <a:pt x="11645" y="16341"/>
                    <a:pt x="14241" y="19116"/>
                  </a:cubicBezTo>
                  <a:cubicBezTo>
                    <a:pt x="16272" y="21273"/>
                    <a:pt x="19271" y="22223"/>
                    <a:pt x="22224" y="22907"/>
                  </a:cubicBezTo>
                  <a:lnTo>
                    <a:pt x="22224" y="22907"/>
                  </a:lnTo>
                  <a:cubicBezTo>
                    <a:pt x="22276" y="22073"/>
                    <a:pt x="22016" y="21125"/>
                    <a:pt x="21706" y="20330"/>
                  </a:cubicBezTo>
                  <a:cubicBezTo>
                    <a:pt x="20575" y="17508"/>
                    <a:pt x="19289" y="14746"/>
                    <a:pt x="17860" y="12055"/>
                  </a:cubicBezTo>
                  <a:cubicBezTo>
                    <a:pt x="16026" y="8662"/>
                    <a:pt x="13895" y="5316"/>
                    <a:pt x="10847" y="2947"/>
                  </a:cubicBezTo>
                  <a:cubicBezTo>
                    <a:pt x="8572" y="1163"/>
                    <a:pt x="5689" y="0"/>
                    <a:pt x="2834" y="0"/>
                  </a:cubicBezTo>
                  <a:close/>
                  <a:moveTo>
                    <a:pt x="22224" y="22907"/>
                  </a:moveTo>
                  <a:lnTo>
                    <a:pt x="22224" y="22907"/>
                  </a:lnTo>
                  <a:cubicBezTo>
                    <a:pt x="22183" y="23548"/>
                    <a:pt x="21959" y="24121"/>
                    <a:pt x="21432" y="24509"/>
                  </a:cubicBezTo>
                  <a:lnTo>
                    <a:pt x="23432" y="23176"/>
                  </a:lnTo>
                  <a:cubicBezTo>
                    <a:pt x="23032" y="23090"/>
                    <a:pt x="22628" y="23001"/>
                    <a:pt x="22224" y="22907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62"/>
          <p:cNvGrpSpPr/>
          <p:nvPr/>
        </p:nvGrpSpPr>
        <p:grpSpPr>
          <a:xfrm>
            <a:off x="-436776" y="-1353106"/>
            <a:ext cx="4524917" cy="3282309"/>
            <a:chOff x="1458275" y="1034475"/>
            <a:chExt cx="4354650" cy="3158800"/>
          </a:xfrm>
        </p:grpSpPr>
        <p:sp>
          <p:nvSpPr>
            <p:cNvPr id="240" name="Google Shape;240;p62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2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2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62"/>
          <p:cNvSpPr txBox="1"/>
          <p:nvPr>
            <p:ph idx="1" type="subTitle"/>
          </p:nvPr>
        </p:nvSpPr>
        <p:spPr>
          <a:xfrm>
            <a:off x="2635500" y="3297743"/>
            <a:ext cx="1893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44" name="Google Shape;244;p62"/>
          <p:cNvSpPr txBox="1"/>
          <p:nvPr>
            <p:ph idx="2" type="subTitle"/>
          </p:nvPr>
        </p:nvSpPr>
        <p:spPr>
          <a:xfrm>
            <a:off x="6384067" y="3297743"/>
            <a:ext cx="1893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45" name="Google Shape;245;p62"/>
          <p:cNvSpPr txBox="1"/>
          <p:nvPr>
            <p:ph idx="3" type="subTitle"/>
          </p:nvPr>
        </p:nvSpPr>
        <p:spPr>
          <a:xfrm>
            <a:off x="934425" y="2084943"/>
            <a:ext cx="1893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46" name="Google Shape;246;p62"/>
          <p:cNvSpPr txBox="1"/>
          <p:nvPr>
            <p:ph idx="4" type="subTitle"/>
          </p:nvPr>
        </p:nvSpPr>
        <p:spPr>
          <a:xfrm>
            <a:off x="4556492" y="2084943"/>
            <a:ext cx="1893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47" name="Google Shape;247;p62"/>
          <p:cNvSpPr txBox="1"/>
          <p:nvPr>
            <p:ph idx="5" type="subTitle"/>
          </p:nvPr>
        </p:nvSpPr>
        <p:spPr>
          <a:xfrm>
            <a:off x="2609675" y="2787322"/>
            <a:ext cx="1893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2"/>
          <p:cNvSpPr txBox="1"/>
          <p:nvPr>
            <p:ph idx="6" type="subTitle"/>
          </p:nvPr>
        </p:nvSpPr>
        <p:spPr>
          <a:xfrm>
            <a:off x="908600" y="1672722"/>
            <a:ext cx="1893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62"/>
          <p:cNvSpPr txBox="1"/>
          <p:nvPr>
            <p:ph idx="7" type="subTitle"/>
          </p:nvPr>
        </p:nvSpPr>
        <p:spPr>
          <a:xfrm>
            <a:off x="6336625" y="2787322"/>
            <a:ext cx="1893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62"/>
          <p:cNvSpPr txBox="1"/>
          <p:nvPr>
            <p:ph idx="8" type="subTitle"/>
          </p:nvPr>
        </p:nvSpPr>
        <p:spPr>
          <a:xfrm>
            <a:off x="4585250" y="1672722"/>
            <a:ext cx="1893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2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number">
  <p:cSld name="CUSTOM_6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63"/>
          <p:cNvGrpSpPr/>
          <p:nvPr/>
        </p:nvGrpSpPr>
        <p:grpSpPr>
          <a:xfrm>
            <a:off x="-3750" y="-1750575"/>
            <a:ext cx="8520640" cy="7390231"/>
            <a:chOff x="-3750" y="-1750575"/>
            <a:chExt cx="8520640" cy="7390231"/>
          </a:xfrm>
        </p:grpSpPr>
        <p:sp>
          <p:nvSpPr>
            <p:cNvPr id="254" name="Google Shape;254;p63"/>
            <p:cNvSpPr/>
            <p:nvPr/>
          </p:nvSpPr>
          <p:spPr>
            <a:xfrm>
              <a:off x="7205189" y="3772759"/>
              <a:ext cx="1080161" cy="690324"/>
            </a:xfrm>
            <a:custGeom>
              <a:rect b="b" l="l" r="r" t="t"/>
              <a:pathLst>
                <a:path extrusionOk="0" h="26114" w="40861">
                  <a:moveTo>
                    <a:pt x="40481" y="1"/>
                  </a:moveTo>
                  <a:cubicBezTo>
                    <a:pt x="40422" y="1"/>
                    <a:pt x="40362" y="23"/>
                    <a:pt x="40308" y="77"/>
                  </a:cubicBezTo>
                  <a:cubicBezTo>
                    <a:pt x="35879" y="4387"/>
                    <a:pt x="31080" y="8328"/>
                    <a:pt x="26020" y="11876"/>
                  </a:cubicBezTo>
                  <a:cubicBezTo>
                    <a:pt x="20984" y="15424"/>
                    <a:pt x="15614" y="18520"/>
                    <a:pt x="10030" y="21139"/>
                  </a:cubicBezTo>
                  <a:cubicBezTo>
                    <a:pt x="8458" y="21878"/>
                    <a:pt x="6863" y="22580"/>
                    <a:pt x="5256" y="23271"/>
                  </a:cubicBezTo>
                  <a:cubicBezTo>
                    <a:pt x="4470" y="23604"/>
                    <a:pt x="3672" y="23937"/>
                    <a:pt x="2874" y="24259"/>
                  </a:cubicBezTo>
                  <a:cubicBezTo>
                    <a:pt x="2065" y="24580"/>
                    <a:pt x="1219" y="24854"/>
                    <a:pt x="446" y="25271"/>
                  </a:cubicBezTo>
                  <a:cubicBezTo>
                    <a:pt x="0" y="25505"/>
                    <a:pt x="273" y="26113"/>
                    <a:pt x="710" y="26113"/>
                  </a:cubicBezTo>
                  <a:cubicBezTo>
                    <a:pt x="740" y="26113"/>
                    <a:pt x="771" y="26111"/>
                    <a:pt x="803" y="26104"/>
                  </a:cubicBezTo>
                  <a:cubicBezTo>
                    <a:pt x="2303" y="25807"/>
                    <a:pt x="3779" y="25128"/>
                    <a:pt x="5196" y="24568"/>
                  </a:cubicBezTo>
                  <a:cubicBezTo>
                    <a:pt x="6649" y="24009"/>
                    <a:pt x="8077" y="23402"/>
                    <a:pt x="9482" y="22747"/>
                  </a:cubicBezTo>
                  <a:cubicBezTo>
                    <a:pt x="12304" y="21437"/>
                    <a:pt x="15066" y="20008"/>
                    <a:pt x="17769" y="18461"/>
                  </a:cubicBezTo>
                  <a:cubicBezTo>
                    <a:pt x="23175" y="15353"/>
                    <a:pt x="28306" y="11745"/>
                    <a:pt x="33069" y="7721"/>
                  </a:cubicBezTo>
                  <a:cubicBezTo>
                    <a:pt x="35748" y="5459"/>
                    <a:pt x="38272" y="3006"/>
                    <a:pt x="40677" y="458"/>
                  </a:cubicBezTo>
                  <a:cubicBezTo>
                    <a:pt x="40861" y="265"/>
                    <a:pt x="40682" y="1"/>
                    <a:pt x="4048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3"/>
            <p:cNvSpPr/>
            <p:nvPr/>
          </p:nvSpPr>
          <p:spPr>
            <a:xfrm>
              <a:off x="2001450" y="1945306"/>
              <a:ext cx="4308826" cy="3243072"/>
            </a:xfrm>
            <a:custGeom>
              <a:rect b="b" l="l" r="r" t="t"/>
              <a:pathLst>
                <a:path extrusionOk="0" h="122681" w="162997">
                  <a:moveTo>
                    <a:pt x="15951" y="1"/>
                  </a:moveTo>
                  <a:cubicBezTo>
                    <a:pt x="10021" y="1"/>
                    <a:pt x="3898" y="1785"/>
                    <a:pt x="1727" y="7034"/>
                  </a:cubicBezTo>
                  <a:cubicBezTo>
                    <a:pt x="0" y="11201"/>
                    <a:pt x="1631" y="16142"/>
                    <a:pt x="4572" y="19559"/>
                  </a:cubicBezTo>
                  <a:cubicBezTo>
                    <a:pt x="7525" y="22976"/>
                    <a:pt x="11573" y="25203"/>
                    <a:pt x="15490" y="27429"/>
                  </a:cubicBezTo>
                  <a:cubicBezTo>
                    <a:pt x="27754" y="34406"/>
                    <a:pt x="39600" y="42098"/>
                    <a:pt x="50959" y="50468"/>
                  </a:cubicBezTo>
                  <a:cubicBezTo>
                    <a:pt x="55293" y="53671"/>
                    <a:pt x="59662" y="57088"/>
                    <a:pt x="62270" y="61803"/>
                  </a:cubicBezTo>
                  <a:cubicBezTo>
                    <a:pt x="65270" y="67220"/>
                    <a:pt x="65568" y="73697"/>
                    <a:pt x="67592" y="79555"/>
                  </a:cubicBezTo>
                  <a:cubicBezTo>
                    <a:pt x="70199" y="87103"/>
                    <a:pt x="75569" y="93342"/>
                    <a:pt x="81022" y="99188"/>
                  </a:cubicBezTo>
                  <a:cubicBezTo>
                    <a:pt x="91948" y="110919"/>
                    <a:pt x="106924" y="122680"/>
                    <a:pt x="123310" y="122680"/>
                  </a:cubicBezTo>
                  <a:cubicBezTo>
                    <a:pt x="127281" y="122680"/>
                    <a:pt x="131335" y="121990"/>
                    <a:pt x="135434" y="120441"/>
                  </a:cubicBezTo>
                  <a:cubicBezTo>
                    <a:pt x="141887" y="118000"/>
                    <a:pt x="154305" y="113797"/>
                    <a:pt x="158270" y="108237"/>
                  </a:cubicBezTo>
                  <a:cubicBezTo>
                    <a:pt x="162997" y="101593"/>
                    <a:pt x="158270" y="93033"/>
                    <a:pt x="153853" y="87937"/>
                  </a:cubicBezTo>
                  <a:cubicBezTo>
                    <a:pt x="148376" y="81591"/>
                    <a:pt x="140494" y="77662"/>
                    <a:pt x="132326" y="75781"/>
                  </a:cubicBezTo>
                  <a:cubicBezTo>
                    <a:pt x="126766" y="74507"/>
                    <a:pt x="120658" y="73947"/>
                    <a:pt x="116396" y="70161"/>
                  </a:cubicBezTo>
                  <a:cubicBezTo>
                    <a:pt x="113538" y="67637"/>
                    <a:pt x="111955" y="64029"/>
                    <a:pt x="110085" y="60707"/>
                  </a:cubicBezTo>
                  <a:cubicBezTo>
                    <a:pt x="102703" y="47634"/>
                    <a:pt x="90249" y="38359"/>
                    <a:pt x="78165" y="29465"/>
                  </a:cubicBezTo>
                  <a:cubicBezTo>
                    <a:pt x="60436" y="16452"/>
                    <a:pt x="41660" y="2998"/>
                    <a:pt x="19836" y="248"/>
                  </a:cubicBezTo>
                  <a:cubicBezTo>
                    <a:pt x="18581" y="89"/>
                    <a:pt x="17271" y="1"/>
                    <a:pt x="1595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3"/>
            <p:cNvSpPr/>
            <p:nvPr/>
          </p:nvSpPr>
          <p:spPr>
            <a:xfrm>
              <a:off x="80286" y="-1331903"/>
              <a:ext cx="6261183" cy="2619761"/>
            </a:xfrm>
            <a:custGeom>
              <a:rect b="b" l="l" r="r" t="t"/>
              <a:pathLst>
                <a:path extrusionOk="0" h="99102" w="236852">
                  <a:moveTo>
                    <a:pt x="57722" y="0"/>
                  </a:moveTo>
                  <a:cubicBezTo>
                    <a:pt x="51203" y="0"/>
                    <a:pt x="44684" y="315"/>
                    <a:pt x="38196" y="944"/>
                  </a:cubicBezTo>
                  <a:cubicBezTo>
                    <a:pt x="31457" y="1599"/>
                    <a:pt x="24301" y="2802"/>
                    <a:pt x="19348" y="7410"/>
                  </a:cubicBezTo>
                  <a:cubicBezTo>
                    <a:pt x="13014" y="13327"/>
                    <a:pt x="16240" y="20875"/>
                    <a:pt x="18229" y="27983"/>
                  </a:cubicBezTo>
                  <a:cubicBezTo>
                    <a:pt x="16626" y="27714"/>
                    <a:pt x="15087" y="27570"/>
                    <a:pt x="13637" y="27570"/>
                  </a:cubicBezTo>
                  <a:cubicBezTo>
                    <a:pt x="7074" y="27570"/>
                    <a:pt x="2334" y="30517"/>
                    <a:pt x="1739" y="38104"/>
                  </a:cubicBezTo>
                  <a:cubicBezTo>
                    <a:pt x="1358" y="42866"/>
                    <a:pt x="0" y="47962"/>
                    <a:pt x="965" y="52701"/>
                  </a:cubicBezTo>
                  <a:cubicBezTo>
                    <a:pt x="2024" y="57904"/>
                    <a:pt x="5727" y="61940"/>
                    <a:pt x="9252" y="65691"/>
                  </a:cubicBezTo>
                  <a:cubicBezTo>
                    <a:pt x="15252" y="72084"/>
                    <a:pt x="21539" y="78668"/>
                    <a:pt x="29718" y="81835"/>
                  </a:cubicBezTo>
                  <a:cubicBezTo>
                    <a:pt x="34176" y="83561"/>
                    <a:pt x="38827" y="84146"/>
                    <a:pt x="43578" y="84146"/>
                  </a:cubicBezTo>
                  <a:cubicBezTo>
                    <a:pt x="53577" y="84146"/>
                    <a:pt x="64016" y="81555"/>
                    <a:pt x="74022" y="81555"/>
                  </a:cubicBezTo>
                  <a:cubicBezTo>
                    <a:pt x="78715" y="81555"/>
                    <a:pt x="83313" y="82125"/>
                    <a:pt x="87726" y="83800"/>
                  </a:cubicBezTo>
                  <a:cubicBezTo>
                    <a:pt x="96846" y="87265"/>
                    <a:pt x="103918" y="95099"/>
                    <a:pt x="113265" y="97897"/>
                  </a:cubicBezTo>
                  <a:cubicBezTo>
                    <a:pt x="116131" y="98754"/>
                    <a:pt x="119088" y="99102"/>
                    <a:pt x="122069" y="99102"/>
                  </a:cubicBezTo>
                  <a:cubicBezTo>
                    <a:pt x="126292" y="99102"/>
                    <a:pt x="130563" y="98404"/>
                    <a:pt x="134696" y="97468"/>
                  </a:cubicBezTo>
                  <a:cubicBezTo>
                    <a:pt x="152698" y="93384"/>
                    <a:pt x="170355" y="84300"/>
                    <a:pt x="180666" y="68977"/>
                  </a:cubicBezTo>
                  <a:cubicBezTo>
                    <a:pt x="182035" y="66929"/>
                    <a:pt x="183297" y="64762"/>
                    <a:pt x="185107" y="63095"/>
                  </a:cubicBezTo>
                  <a:cubicBezTo>
                    <a:pt x="187476" y="60928"/>
                    <a:pt x="190584" y="59773"/>
                    <a:pt x="193548" y="58535"/>
                  </a:cubicBezTo>
                  <a:cubicBezTo>
                    <a:pt x="208753" y="52165"/>
                    <a:pt x="222326" y="41914"/>
                    <a:pt x="232625" y="29019"/>
                  </a:cubicBezTo>
                  <a:cubicBezTo>
                    <a:pt x="234458" y="26710"/>
                    <a:pt x="236268" y="24150"/>
                    <a:pt x="236506" y="21209"/>
                  </a:cubicBezTo>
                  <a:cubicBezTo>
                    <a:pt x="236851" y="16970"/>
                    <a:pt x="233720" y="13053"/>
                    <a:pt x="229886" y="11208"/>
                  </a:cubicBezTo>
                  <a:cubicBezTo>
                    <a:pt x="226333" y="9503"/>
                    <a:pt x="222276" y="9239"/>
                    <a:pt x="218307" y="9239"/>
                  </a:cubicBezTo>
                  <a:cubicBezTo>
                    <a:pt x="218007" y="9239"/>
                    <a:pt x="217707" y="9241"/>
                    <a:pt x="217408" y="9243"/>
                  </a:cubicBezTo>
                  <a:cubicBezTo>
                    <a:pt x="197101" y="9463"/>
                    <a:pt x="176903" y="13820"/>
                    <a:pt x="156655" y="13820"/>
                  </a:cubicBezTo>
                  <a:cubicBezTo>
                    <a:pt x="153884" y="13820"/>
                    <a:pt x="151113" y="13738"/>
                    <a:pt x="148340" y="13553"/>
                  </a:cubicBezTo>
                  <a:cubicBezTo>
                    <a:pt x="129731" y="12315"/>
                    <a:pt x="111776" y="6469"/>
                    <a:pt x="93429" y="3171"/>
                  </a:cubicBezTo>
                  <a:cubicBezTo>
                    <a:pt x="81652" y="1059"/>
                    <a:pt x="69687" y="0"/>
                    <a:pt x="57722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3"/>
            <p:cNvSpPr/>
            <p:nvPr/>
          </p:nvSpPr>
          <p:spPr>
            <a:xfrm>
              <a:off x="-3750" y="1477201"/>
              <a:ext cx="3002619" cy="4162455"/>
            </a:xfrm>
            <a:custGeom>
              <a:rect b="b" l="l" r="r" t="t"/>
              <a:pathLst>
                <a:path extrusionOk="0" h="157460" w="113585">
                  <a:moveTo>
                    <a:pt x="47542" y="1"/>
                  </a:moveTo>
                  <a:cubicBezTo>
                    <a:pt x="37850" y="15455"/>
                    <a:pt x="28242" y="32064"/>
                    <a:pt x="27349" y="50198"/>
                  </a:cubicBezTo>
                  <a:cubicBezTo>
                    <a:pt x="25623" y="41494"/>
                    <a:pt x="24956" y="32576"/>
                    <a:pt x="26016" y="23754"/>
                  </a:cubicBezTo>
                  <a:cubicBezTo>
                    <a:pt x="26218" y="22075"/>
                    <a:pt x="26480" y="20408"/>
                    <a:pt x="26813" y="18753"/>
                  </a:cubicBezTo>
                  <a:cubicBezTo>
                    <a:pt x="26863" y="18481"/>
                    <a:pt x="26633" y="18299"/>
                    <a:pt x="26423" y="18299"/>
                  </a:cubicBezTo>
                  <a:cubicBezTo>
                    <a:pt x="26285" y="18299"/>
                    <a:pt x="26156" y="18378"/>
                    <a:pt x="26123" y="18563"/>
                  </a:cubicBezTo>
                  <a:cubicBezTo>
                    <a:pt x="23444" y="31612"/>
                    <a:pt x="24706" y="45114"/>
                    <a:pt x="28052" y="57913"/>
                  </a:cubicBezTo>
                  <a:cubicBezTo>
                    <a:pt x="28873" y="61104"/>
                    <a:pt x="29826" y="64259"/>
                    <a:pt x="30897" y="67378"/>
                  </a:cubicBezTo>
                  <a:cubicBezTo>
                    <a:pt x="25694" y="57329"/>
                    <a:pt x="21551" y="47364"/>
                    <a:pt x="17610" y="36577"/>
                  </a:cubicBezTo>
                  <a:cubicBezTo>
                    <a:pt x="13728" y="25921"/>
                    <a:pt x="9061" y="15181"/>
                    <a:pt x="977" y="7228"/>
                  </a:cubicBezTo>
                  <a:lnTo>
                    <a:pt x="977" y="7228"/>
                  </a:lnTo>
                  <a:cubicBezTo>
                    <a:pt x="477" y="15146"/>
                    <a:pt x="0" y="23182"/>
                    <a:pt x="1751" y="30921"/>
                  </a:cubicBezTo>
                  <a:cubicBezTo>
                    <a:pt x="3656" y="39411"/>
                    <a:pt x="8192" y="47138"/>
                    <a:pt x="13847" y="53734"/>
                  </a:cubicBezTo>
                  <a:cubicBezTo>
                    <a:pt x="19134" y="59901"/>
                    <a:pt x="25385" y="65152"/>
                    <a:pt x="31838" y="70069"/>
                  </a:cubicBezTo>
                  <a:cubicBezTo>
                    <a:pt x="34195" y="76546"/>
                    <a:pt x="37041" y="82868"/>
                    <a:pt x="40279" y="88940"/>
                  </a:cubicBezTo>
                  <a:cubicBezTo>
                    <a:pt x="42720" y="93524"/>
                    <a:pt x="45411" y="97977"/>
                    <a:pt x="48316" y="102287"/>
                  </a:cubicBezTo>
                  <a:cubicBezTo>
                    <a:pt x="43077" y="95334"/>
                    <a:pt x="33802" y="82047"/>
                    <a:pt x="30957" y="79761"/>
                  </a:cubicBezTo>
                  <a:cubicBezTo>
                    <a:pt x="22718" y="73177"/>
                    <a:pt x="13812" y="67474"/>
                    <a:pt x="5584" y="60866"/>
                  </a:cubicBezTo>
                  <a:cubicBezTo>
                    <a:pt x="5168" y="60532"/>
                    <a:pt x="4739" y="60151"/>
                    <a:pt x="4358" y="59746"/>
                  </a:cubicBezTo>
                  <a:cubicBezTo>
                    <a:pt x="3977" y="58794"/>
                    <a:pt x="3489" y="58722"/>
                    <a:pt x="3132" y="57758"/>
                  </a:cubicBezTo>
                  <a:lnTo>
                    <a:pt x="3132" y="57758"/>
                  </a:lnTo>
                  <a:cubicBezTo>
                    <a:pt x="3227" y="59663"/>
                    <a:pt x="4370" y="63604"/>
                    <a:pt x="5132" y="64437"/>
                  </a:cubicBezTo>
                  <a:cubicBezTo>
                    <a:pt x="10466" y="77701"/>
                    <a:pt x="18086" y="85047"/>
                    <a:pt x="28718" y="94608"/>
                  </a:cubicBezTo>
                  <a:cubicBezTo>
                    <a:pt x="34898" y="100156"/>
                    <a:pt x="42220" y="105026"/>
                    <a:pt x="50435" y="105954"/>
                  </a:cubicBezTo>
                  <a:cubicBezTo>
                    <a:pt x="50447" y="105966"/>
                    <a:pt x="50447" y="105990"/>
                    <a:pt x="50459" y="106002"/>
                  </a:cubicBezTo>
                  <a:lnTo>
                    <a:pt x="50483" y="105954"/>
                  </a:lnTo>
                  <a:cubicBezTo>
                    <a:pt x="50626" y="105966"/>
                    <a:pt x="50769" y="105990"/>
                    <a:pt x="50900" y="106002"/>
                  </a:cubicBezTo>
                  <a:cubicBezTo>
                    <a:pt x="53293" y="109336"/>
                    <a:pt x="55817" y="112586"/>
                    <a:pt x="58460" y="115729"/>
                  </a:cubicBezTo>
                  <a:cubicBezTo>
                    <a:pt x="61925" y="119849"/>
                    <a:pt x="65592" y="123790"/>
                    <a:pt x="69450" y="127529"/>
                  </a:cubicBezTo>
                  <a:cubicBezTo>
                    <a:pt x="59786" y="123195"/>
                    <a:pt x="49180" y="120968"/>
                    <a:pt x="38582" y="120968"/>
                  </a:cubicBezTo>
                  <a:cubicBezTo>
                    <a:pt x="30547" y="120968"/>
                    <a:pt x="22516" y="122248"/>
                    <a:pt x="14907" y="124862"/>
                  </a:cubicBezTo>
                  <a:cubicBezTo>
                    <a:pt x="24027" y="129314"/>
                    <a:pt x="33564" y="133053"/>
                    <a:pt x="43530" y="134982"/>
                  </a:cubicBezTo>
                  <a:cubicBezTo>
                    <a:pt x="48145" y="135881"/>
                    <a:pt x="52859" y="136379"/>
                    <a:pt x="57570" y="136379"/>
                  </a:cubicBezTo>
                  <a:cubicBezTo>
                    <a:pt x="58534" y="136379"/>
                    <a:pt x="59498" y="136358"/>
                    <a:pt x="60460" y="136315"/>
                  </a:cubicBezTo>
                  <a:cubicBezTo>
                    <a:pt x="64961" y="136113"/>
                    <a:pt x="72081" y="136089"/>
                    <a:pt x="76105" y="134029"/>
                  </a:cubicBezTo>
                  <a:lnTo>
                    <a:pt x="75867" y="133446"/>
                  </a:lnTo>
                  <a:lnTo>
                    <a:pt x="75867" y="133446"/>
                  </a:lnTo>
                  <a:cubicBezTo>
                    <a:pt x="77772" y="135113"/>
                    <a:pt x="79725" y="136732"/>
                    <a:pt x="81713" y="138304"/>
                  </a:cubicBezTo>
                  <a:cubicBezTo>
                    <a:pt x="90202" y="145043"/>
                    <a:pt x="99310" y="150865"/>
                    <a:pt x="109002" y="155722"/>
                  </a:cubicBezTo>
                  <a:cubicBezTo>
                    <a:pt x="110205" y="156318"/>
                    <a:pt x="111407" y="156889"/>
                    <a:pt x="112645" y="157413"/>
                  </a:cubicBezTo>
                  <a:cubicBezTo>
                    <a:pt x="112717" y="157445"/>
                    <a:pt x="112787" y="157459"/>
                    <a:pt x="112854" y="157459"/>
                  </a:cubicBezTo>
                  <a:cubicBezTo>
                    <a:pt x="113290" y="157459"/>
                    <a:pt x="113584" y="156861"/>
                    <a:pt x="113110" y="156604"/>
                  </a:cubicBezTo>
                  <a:cubicBezTo>
                    <a:pt x="109216" y="154544"/>
                    <a:pt x="105347" y="152472"/>
                    <a:pt x="101549" y="150246"/>
                  </a:cubicBezTo>
                  <a:cubicBezTo>
                    <a:pt x="107466" y="138113"/>
                    <a:pt x="110014" y="124350"/>
                    <a:pt x="108788" y="110907"/>
                  </a:cubicBezTo>
                  <a:cubicBezTo>
                    <a:pt x="108121" y="103597"/>
                    <a:pt x="106359" y="96406"/>
                    <a:pt x="105847" y="89083"/>
                  </a:cubicBezTo>
                  <a:cubicBezTo>
                    <a:pt x="104061" y="94798"/>
                    <a:pt x="100561" y="99799"/>
                    <a:pt x="98072" y="105240"/>
                  </a:cubicBezTo>
                  <a:cubicBezTo>
                    <a:pt x="91762" y="119039"/>
                    <a:pt x="92405" y="135791"/>
                    <a:pt x="99644" y="149103"/>
                  </a:cubicBezTo>
                  <a:lnTo>
                    <a:pt x="99144" y="148805"/>
                  </a:lnTo>
                  <a:cubicBezTo>
                    <a:pt x="94560" y="145995"/>
                    <a:pt x="90095" y="142971"/>
                    <a:pt x="85797" y="139732"/>
                  </a:cubicBezTo>
                  <a:cubicBezTo>
                    <a:pt x="83249" y="137815"/>
                    <a:pt x="80749" y="135815"/>
                    <a:pt x="78320" y="133744"/>
                  </a:cubicBezTo>
                  <a:cubicBezTo>
                    <a:pt x="78427" y="133624"/>
                    <a:pt x="78534" y="133494"/>
                    <a:pt x="78641" y="133374"/>
                  </a:cubicBezTo>
                  <a:cubicBezTo>
                    <a:pt x="80510" y="131077"/>
                    <a:pt x="81213" y="127969"/>
                    <a:pt x="81701" y="125004"/>
                  </a:cubicBezTo>
                  <a:cubicBezTo>
                    <a:pt x="84928" y="105621"/>
                    <a:pt x="83118" y="85440"/>
                    <a:pt x="76522" y="66938"/>
                  </a:cubicBezTo>
                  <a:cubicBezTo>
                    <a:pt x="76105" y="65783"/>
                    <a:pt x="75593" y="64533"/>
                    <a:pt x="74522" y="63937"/>
                  </a:cubicBezTo>
                  <a:cubicBezTo>
                    <a:pt x="69200" y="80594"/>
                    <a:pt x="67723" y="98477"/>
                    <a:pt x="70235" y="115777"/>
                  </a:cubicBezTo>
                  <a:cubicBezTo>
                    <a:pt x="70950" y="120647"/>
                    <a:pt x="72021" y="125600"/>
                    <a:pt x="74272" y="129922"/>
                  </a:cubicBezTo>
                  <a:cubicBezTo>
                    <a:pt x="74033" y="129791"/>
                    <a:pt x="73807" y="129672"/>
                    <a:pt x="73569" y="129541"/>
                  </a:cubicBezTo>
                  <a:cubicBezTo>
                    <a:pt x="69581" y="125874"/>
                    <a:pt x="65771" y="122016"/>
                    <a:pt x="62163" y="117968"/>
                  </a:cubicBezTo>
                  <a:cubicBezTo>
                    <a:pt x="58305" y="113646"/>
                    <a:pt x="54686" y="109121"/>
                    <a:pt x="51340" y="104395"/>
                  </a:cubicBezTo>
                  <a:cubicBezTo>
                    <a:pt x="56877" y="94012"/>
                    <a:pt x="60746" y="81880"/>
                    <a:pt x="60306" y="70200"/>
                  </a:cubicBezTo>
                  <a:cubicBezTo>
                    <a:pt x="59925" y="59913"/>
                    <a:pt x="57186" y="49626"/>
                    <a:pt x="58591" y="39422"/>
                  </a:cubicBezTo>
                  <a:lnTo>
                    <a:pt x="58591" y="39422"/>
                  </a:lnTo>
                  <a:cubicBezTo>
                    <a:pt x="50590" y="44875"/>
                    <a:pt x="42994" y="52091"/>
                    <a:pt x="40767" y="61520"/>
                  </a:cubicBezTo>
                  <a:cubicBezTo>
                    <a:pt x="39053" y="68771"/>
                    <a:pt x="40755" y="76367"/>
                    <a:pt x="42851" y="83511"/>
                  </a:cubicBezTo>
                  <a:cubicBezTo>
                    <a:pt x="44470" y="89048"/>
                    <a:pt x="46340" y="94501"/>
                    <a:pt x="48268" y="99918"/>
                  </a:cubicBezTo>
                  <a:cubicBezTo>
                    <a:pt x="46578" y="97358"/>
                    <a:pt x="44970" y="94751"/>
                    <a:pt x="43434" y="92084"/>
                  </a:cubicBezTo>
                  <a:cubicBezTo>
                    <a:pt x="38100" y="82809"/>
                    <a:pt x="33743" y="72974"/>
                    <a:pt x="30564" y="62747"/>
                  </a:cubicBezTo>
                  <a:cubicBezTo>
                    <a:pt x="29933" y="60711"/>
                    <a:pt x="29349" y="58651"/>
                    <a:pt x="28814" y="56579"/>
                  </a:cubicBezTo>
                  <a:cubicBezTo>
                    <a:pt x="32743" y="55365"/>
                    <a:pt x="36112" y="52734"/>
                    <a:pt x="38803" y="49638"/>
                  </a:cubicBezTo>
                  <a:cubicBezTo>
                    <a:pt x="44494" y="43101"/>
                    <a:pt x="47411" y="34517"/>
                    <a:pt x="48399" y="25909"/>
                  </a:cubicBezTo>
                  <a:cubicBezTo>
                    <a:pt x="49376" y="17301"/>
                    <a:pt x="48566" y="8597"/>
                    <a:pt x="4754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3"/>
            <p:cNvSpPr/>
            <p:nvPr/>
          </p:nvSpPr>
          <p:spPr>
            <a:xfrm>
              <a:off x="5573088" y="-1750575"/>
              <a:ext cx="2943802" cy="4903217"/>
            </a:xfrm>
            <a:custGeom>
              <a:rect b="b" l="l" r="r" t="t"/>
              <a:pathLst>
                <a:path extrusionOk="0" h="185482" w="111360">
                  <a:moveTo>
                    <a:pt x="64810" y="0"/>
                  </a:moveTo>
                  <a:cubicBezTo>
                    <a:pt x="64534" y="0"/>
                    <a:pt x="64271" y="208"/>
                    <a:pt x="64377" y="554"/>
                  </a:cubicBezTo>
                  <a:cubicBezTo>
                    <a:pt x="65663" y="4781"/>
                    <a:pt x="66937" y="8972"/>
                    <a:pt x="68044" y="13234"/>
                  </a:cubicBezTo>
                  <a:cubicBezTo>
                    <a:pt x="55281" y="17628"/>
                    <a:pt x="43756" y="25557"/>
                    <a:pt x="35124" y="35928"/>
                  </a:cubicBezTo>
                  <a:cubicBezTo>
                    <a:pt x="30421" y="41571"/>
                    <a:pt x="26575" y="47893"/>
                    <a:pt x="21765" y="53442"/>
                  </a:cubicBezTo>
                  <a:cubicBezTo>
                    <a:pt x="27063" y="50668"/>
                    <a:pt x="33076" y="49596"/>
                    <a:pt x="38684" y="47512"/>
                  </a:cubicBezTo>
                  <a:cubicBezTo>
                    <a:pt x="52900" y="42226"/>
                    <a:pt x="64294" y="29927"/>
                    <a:pt x="68592" y="15389"/>
                  </a:cubicBezTo>
                  <a:cubicBezTo>
                    <a:pt x="68640" y="15580"/>
                    <a:pt x="68687" y="15770"/>
                    <a:pt x="68735" y="15961"/>
                  </a:cubicBezTo>
                  <a:cubicBezTo>
                    <a:pt x="69985" y="21188"/>
                    <a:pt x="70997" y="26474"/>
                    <a:pt x="71747" y="31808"/>
                  </a:cubicBezTo>
                  <a:cubicBezTo>
                    <a:pt x="72200" y="34963"/>
                    <a:pt x="72545" y="38142"/>
                    <a:pt x="72807" y="41333"/>
                  </a:cubicBezTo>
                  <a:cubicBezTo>
                    <a:pt x="72640" y="41345"/>
                    <a:pt x="72485" y="41357"/>
                    <a:pt x="72319" y="41369"/>
                  </a:cubicBezTo>
                  <a:cubicBezTo>
                    <a:pt x="69378" y="41655"/>
                    <a:pt x="66675" y="43369"/>
                    <a:pt x="64234" y="45119"/>
                  </a:cubicBezTo>
                  <a:cubicBezTo>
                    <a:pt x="48256" y="56537"/>
                    <a:pt x="35255" y="72099"/>
                    <a:pt x="26837" y="89851"/>
                  </a:cubicBezTo>
                  <a:cubicBezTo>
                    <a:pt x="26313" y="90958"/>
                    <a:pt x="25801" y="92196"/>
                    <a:pt x="26134" y="93375"/>
                  </a:cubicBezTo>
                  <a:cubicBezTo>
                    <a:pt x="41672" y="85362"/>
                    <a:pt x="55352" y="73766"/>
                    <a:pt x="65818" y="59740"/>
                  </a:cubicBezTo>
                  <a:cubicBezTo>
                    <a:pt x="68759" y="55799"/>
                    <a:pt x="71497" y="51549"/>
                    <a:pt x="72962" y="46893"/>
                  </a:cubicBezTo>
                  <a:cubicBezTo>
                    <a:pt x="73045" y="47143"/>
                    <a:pt x="73117" y="47405"/>
                    <a:pt x="73200" y="47655"/>
                  </a:cubicBezTo>
                  <a:cubicBezTo>
                    <a:pt x="73426" y="53073"/>
                    <a:pt x="73390" y="58502"/>
                    <a:pt x="73081" y="63907"/>
                  </a:cubicBezTo>
                  <a:cubicBezTo>
                    <a:pt x="72747" y="69694"/>
                    <a:pt x="72104" y="75456"/>
                    <a:pt x="71140" y="81159"/>
                  </a:cubicBezTo>
                  <a:cubicBezTo>
                    <a:pt x="59877" y="84588"/>
                    <a:pt x="48554" y="90434"/>
                    <a:pt x="40612" y="98995"/>
                  </a:cubicBezTo>
                  <a:cubicBezTo>
                    <a:pt x="33600" y="106543"/>
                    <a:pt x="28266" y="115747"/>
                    <a:pt x="20062" y="121974"/>
                  </a:cubicBezTo>
                  <a:cubicBezTo>
                    <a:pt x="23811" y="122687"/>
                    <a:pt x="27710" y="123160"/>
                    <a:pt x="31562" y="123160"/>
                  </a:cubicBezTo>
                  <a:cubicBezTo>
                    <a:pt x="37486" y="123160"/>
                    <a:pt x="43300" y="122042"/>
                    <a:pt x="48292" y="118962"/>
                  </a:cubicBezTo>
                  <a:cubicBezTo>
                    <a:pt x="54626" y="115033"/>
                    <a:pt x="58793" y="108460"/>
                    <a:pt x="62365" y="101924"/>
                  </a:cubicBezTo>
                  <a:cubicBezTo>
                    <a:pt x="65127" y="96864"/>
                    <a:pt x="67663" y="91696"/>
                    <a:pt x="70140" y="86493"/>
                  </a:cubicBezTo>
                  <a:lnTo>
                    <a:pt x="70140" y="86493"/>
                  </a:lnTo>
                  <a:cubicBezTo>
                    <a:pt x="69521" y="89494"/>
                    <a:pt x="68818" y="92494"/>
                    <a:pt x="68021" y="95459"/>
                  </a:cubicBezTo>
                  <a:cubicBezTo>
                    <a:pt x="65235" y="105793"/>
                    <a:pt x="61365" y="115830"/>
                    <a:pt x="56376" y="125296"/>
                  </a:cubicBezTo>
                  <a:cubicBezTo>
                    <a:pt x="55388" y="127189"/>
                    <a:pt x="54340" y="129058"/>
                    <a:pt x="53257" y="130904"/>
                  </a:cubicBezTo>
                  <a:cubicBezTo>
                    <a:pt x="50236" y="129299"/>
                    <a:pt x="46787" y="128675"/>
                    <a:pt x="43355" y="128675"/>
                  </a:cubicBezTo>
                  <a:cubicBezTo>
                    <a:pt x="42661" y="128675"/>
                    <a:pt x="41968" y="128701"/>
                    <a:pt x="41279" y="128749"/>
                  </a:cubicBezTo>
                  <a:cubicBezTo>
                    <a:pt x="32635" y="129344"/>
                    <a:pt x="24503" y="133356"/>
                    <a:pt x="17717" y="138738"/>
                  </a:cubicBezTo>
                  <a:cubicBezTo>
                    <a:pt x="10942" y="144131"/>
                    <a:pt x="5370" y="150858"/>
                    <a:pt x="0" y="157657"/>
                  </a:cubicBezTo>
                  <a:cubicBezTo>
                    <a:pt x="17788" y="153585"/>
                    <a:pt x="36326" y="148644"/>
                    <a:pt x="49780" y="136440"/>
                  </a:cubicBezTo>
                  <a:lnTo>
                    <a:pt x="49780" y="136440"/>
                  </a:lnTo>
                  <a:cubicBezTo>
                    <a:pt x="44851" y="143822"/>
                    <a:pt x="39005" y="150597"/>
                    <a:pt x="32028" y="156085"/>
                  </a:cubicBezTo>
                  <a:cubicBezTo>
                    <a:pt x="30695" y="157133"/>
                    <a:pt x="29325" y="158121"/>
                    <a:pt x="27920" y="159062"/>
                  </a:cubicBezTo>
                  <a:cubicBezTo>
                    <a:pt x="27601" y="159281"/>
                    <a:pt x="27792" y="159751"/>
                    <a:pt x="28093" y="159751"/>
                  </a:cubicBezTo>
                  <a:cubicBezTo>
                    <a:pt x="28151" y="159751"/>
                    <a:pt x="28214" y="159733"/>
                    <a:pt x="28278" y="159693"/>
                  </a:cubicBezTo>
                  <a:cubicBezTo>
                    <a:pt x="39398" y="152347"/>
                    <a:pt x="48054" y="141917"/>
                    <a:pt x="54745" y="130487"/>
                  </a:cubicBezTo>
                  <a:cubicBezTo>
                    <a:pt x="56412" y="127653"/>
                    <a:pt x="57960" y="124748"/>
                    <a:pt x="59412" y="121795"/>
                  </a:cubicBezTo>
                  <a:lnTo>
                    <a:pt x="59412" y="121795"/>
                  </a:lnTo>
                  <a:cubicBezTo>
                    <a:pt x="55995" y="132559"/>
                    <a:pt x="51876" y="142548"/>
                    <a:pt x="47030" y="152954"/>
                  </a:cubicBezTo>
                  <a:cubicBezTo>
                    <a:pt x="42244" y="163241"/>
                    <a:pt x="37945" y="174135"/>
                    <a:pt x="38041" y="185482"/>
                  </a:cubicBezTo>
                  <a:cubicBezTo>
                    <a:pt x="43994" y="180231"/>
                    <a:pt x="50018" y="174873"/>
                    <a:pt x="54257" y="168170"/>
                  </a:cubicBezTo>
                  <a:cubicBezTo>
                    <a:pt x="58900" y="160824"/>
                    <a:pt x="61163" y="152156"/>
                    <a:pt x="61829" y="143489"/>
                  </a:cubicBezTo>
                  <a:cubicBezTo>
                    <a:pt x="62449" y="135392"/>
                    <a:pt x="61746" y="127260"/>
                    <a:pt x="60651" y="119212"/>
                  </a:cubicBezTo>
                  <a:cubicBezTo>
                    <a:pt x="63568" y="112961"/>
                    <a:pt x="66032" y="106496"/>
                    <a:pt x="68033" y="99900"/>
                  </a:cubicBezTo>
                  <a:cubicBezTo>
                    <a:pt x="69545" y="94935"/>
                    <a:pt x="70795" y="89875"/>
                    <a:pt x="71783" y="84779"/>
                  </a:cubicBezTo>
                  <a:lnTo>
                    <a:pt x="71783" y="84779"/>
                  </a:lnTo>
                  <a:cubicBezTo>
                    <a:pt x="70569" y="93399"/>
                    <a:pt x="67735" y="109365"/>
                    <a:pt x="68140" y="112997"/>
                  </a:cubicBezTo>
                  <a:cubicBezTo>
                    <a:pt x="69295" y="123474"/>
                    <a:pt x="71569" y="133809"/>
                    <a:pt x="72712" y="144286"/>
                  </a:cubicBezTo>
                  <a:cubicBezTo>
                    <a:pt x="72771" y="144822"/>
                    <a:pt x="72807" y="145394"/>
                    <a:pt x="72783" y="145953"/>
                  </a:cubicBezTo>
                  <a:cubicBezTo>
                    <a:pt x="72390" y="146894"/>
                    <a:pt x="72676" y="147287"/>
                    <a:pt x="72247" y="148215"/>
                  </a:cubicBezTo>
                  <a:cubicBezTo>
                    <a:pt x="73521" y="146798"/>
                    <a:pt x="75498" y="143215"/>
                    <a:pt x="75545" y="142084"/>
                  </a:cubicBezTo>
                  <a:cubicBezTo>
                    <a:pt x="81153" y="128939"/>
                    <a:pt x="80963" y="118354"/>
                    <a:pt x="80201" y="104079"/>
                  </a:cubicBezTo>
                  <a:cubicBezTo>
                    <a:pt x="79760" y="95780"/>
                    <a:pt x="78022" y="87160"/>
                    <a:pt x="72878" y="80695"/>
                  </a:cubicBezTo>
                  <a:cubicBezTo>
                    <a:pt x="72878" y="80671"/>
                    <a:pt x="72890" y="80659"/>
                    <a:pt x="72902" y="80647"/>
                  </a:cubicBezTo>
                  <a:cubicBezTo>
                    <a:pt x="72878" y="80647"/>
                    <a:pt x="72866" y="80647"/>
                    <a:pt x="72843" y="80659"/>
                  </a:cubicBezTo>
                  <a:cubicBezTo>
                    <a:pt x="72759" y="80552"/>
                    <a:pt x="72664" y="80445"/>
                    <a:pt x="72581" y="80326"/>
                  </a:cubicBezTo>
                  <a:cubicBezTo>
                    <a:pt x="73247" y="76278"/>
                    <a:pt x="73759" y="72194"/>
                    <a:pt x="74117" y="68110"/>
                  </a:cubicBezTo>
                  <a:cubicBezTo>
                    <a:pt x="74581" y="62752"/>
                    <a:pt x="74771" y="57371"/>
                    <a:pt x="74688" y="51989"/>
                  </a:cubicBezTo>
                  <a:lnTo>
                    <a:pt x="74688" y="51989"/>
                  </a:lnTo>
                  <a:cubicBezTo>
                    <a:pt x="81320" y="69384"/>
                    <a:pt x="94607" y="84255"/>
                    <a:pt x="111359" y="92447"/>
                  </a:cubicBezTo>
                  <a:cubicBezTo>
                    <a:pt x="108073" y="82850"/>
                    <a:pt x="103966" y="73456"/>
                    <a:pt x="98286" y="65050"/>
                  </a:cubicBezTo>
                  <a:cubicBezTo>
                    <a:pt x="95119" y="60347"/>
                    <a:pt x="91440" y="55966"/>
                    <a:pt x="87261" y="52144"/>
                  </a:cubicBezTo>
                  <a:cubicBezTo>
                    <a:pt x="83927" y="49108"/>
                    <a:pt x="78879" y="44083"/>
                    <a:pt x="74581" y="42690"/>
                  </a:cubicBezTo>
                  <a:lnTo>
                    <a:pt x="74331" y="43274"/>
                  </a:lnTo>
                  <a:cubicBezTo>
                    <a:pt x="74164" y="40750"/>
                    <a:pt x="73938" y="38226"/>
                    <a:pt x="73640" y="35701"/>
                  </a:cubicBezTo>
                  <a:cubicBezTo>
                    <a:pt x="72402" y="24938"/>
                    <a:pt x="70080" y="14365"/>
                    <a:pt x="66651" y="4090"/>
                  </a:cubicBezTo>
                  <a:cubicBezTo>
                    <a:pt x="66223" y="2816"/>
                    <a:pt x="65770" y="1566"/>
                    <a:pt x="65282" y="316"/>
                  </a:cubicBezTo>
                  <a:cubicBezTo>
                    <a:pt x="65195" y="98"/>
                    <a:pt x="64999" y="0"/>
                    <a:pt x="64810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3"/>
            <p:cNvSpPr/>
            <p:nvPr/>
          </p:nvSpPr>
          <p:spPr>
            <a:xfrm>
              <a:off x="2411848" y="1602237"/>
              <a:ext cx="774625" cy="263425"/>
            </a:xfrm>
            <a:custGeom>
              <a:rect b="b" l="l" r="r" t="t"/>
              <a:pathLst>
                <a:path extrusionOk="0" h="9965" w="29303">
                  <a:moveTo>
                    <a:pt x="3352" y="1"/>
                  </a:moveTo>
                  <a:cubicBezTo>
                    <a:pt x="2496" y="1"/>
                    <a:pt x="1634" y="134"/>
                    <a:pt x="1037" y="712"/>
                  </a:cubicBezTo>
                  <a:cubicBezTo>
                    <a:pt x="1" y="1724"/>
                    <a:pt x="418" y="3593"/>
                    <a:pt x="1489" y="4546"/>
                  </a:cubicBezTo>
                  <a:cubicBezTo>
                    <a:pt x="2573" y="5510"/>
                    <a:pt x="4073" y="5808"/>
                    <a:pt x="5502" y="6058"/>
                  </a:cubicBezTo>
                  <a:cubicBezTo>
                    <a:pt x="12598" y="7332"/>
                    <a:pt x="19682" y="8606"/>
                    <a:pt x="26778" y="9880"/>
                  </a:cubicBezTo>
                  <a:cubicBezTo>
                    <a:pt x="27020" y="9925"/>
                    <a:pt x="27279" y="9964"/>
                    <a:pt x="27530" y="9964"/>
                  </a:cubicBezTo>
                  <a:cubicBezTo>
                    <a:pt x="27872" y="9964"/>
                    <a:pt x="28198" y="9892"/>
                    <a:pt x="28445" y="9666"/>
                  </a:cubicBezTo>
                  <a:cubicBezTo>
                    <a:pt x="29302" y="8856"/>
                    <a:pt x="28123" y="7534"/>
                    <a:pt x="27076" y="7010"/>
                  </a:cubicBezTo>
                  <a:cubicBezTo>
                    <a:pt x="23516" y="5236"/>
                    <a:pt x="19765" y="3855"/>
                    <a:pt x="15908" y="2891"/>
                  </a:cubicBezTo>
                  <a:cubicBezTo>
                    <a:pt x="12145" y="1272"/>
                    <a:pt x="8097" y="295"/>
                    <a:pt x="4001" y="22"/>
                  </a:cubicBezTo>
                  <a:cubicBezTo>
                    <a:pt x="3788" y="9"/>
                    <a:pt x="3570" y="1"/>
                    <a:pt x="335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3"/>
            <p:cNvSpPr/>
            <p:nvPr/>
          </p:nvSpPr>
          <p:spPr>
            <a:xfrm>
              <a:off x="6031650" y="3960022"/>
              <a:ext cx="619451" cy="647922"/>
            </a:xfrm>
            <a:custGeom>
              <a:rect b="b" l="l" r="r" t="t"/>
              <a:pathLst>
                <a:path extrusionOk="0" h="24510" w="23433">
                  <a:moveTo>
                    <a:pt x="2834" y="0"/>
                  </a:moveTo>
                  <a:cubicBezTo>
                    <a:pt x="1878" y="0"/>
                    <a:pt x="926" y="130"/>
                    <a:pt x="1" y="411"/>
                  </a:cubicBezTo>
                  <a:cubicBezTo>
                    <a:pt x="3061" y="2935"/>
                    <a:pt x="5751" y="5900"/>
                    <a:pt x="7966" y="9186"/>
                  </a:cubicBezTo>
                  <a:cubicBezTo>
                    <a:pt x="10085" y="12317"/>
                    <a:pt x="11645" y="16341"/>
                    <a:pt x="14241" y="19116"/>
                  </a:cubicBezTo>
                  <a:cubicBezTo>
                    <a:pt x="16272" y="21273"/>
                    <a:pt x="19271" y="22223"/>
                    <a:pt x="22224" y="22907"/>
                  </a:cubicBezTo>
                  <a:lnTo>
                    <a:pt x="22224" y="22907"/>
                  </a:lnTo>
                  <a:cubicBezTo>
                    <a:pt x="22276" y="22073"/>
                    <a:pt x="22016" y="21125"/>
                    <a:pt x="21706" y="20330"/>
                  </a:cubicBezTo>
                  <a:cubicBezTo>
                    <a:pt x="20575" y="17508"/>
                    <a:pt x="19289" y="14746"/>
                    <a:pt x="17860" y="12055"/>
                  </a:cubicBezTo>
                  <a:cubicBezTo>
                    <a:pt x="16026" y="8662"/>
                    <a:pt x="13895" y="5316"/>
                    <a:pt x="10847" y="2947"/>
                  </a:cubicBezTo>
                  <a:cubicBezTo>
                    <a:pt x="8572" y="1163"/>
                    <a:pt x="5689" y="0"/>
                    <a:pt x="2834" y="0"/>
                  </a:cubicBezTo>
                  <a:close/>
                  <a:moveTo>
                    <a:pt x="22224" y="22907"/>
                  </a:moveTo>
                  <a:lnTo>
                    <a:pt x="22224" y="22907"/>
                  </a:lnTo>
                  <a:cubicBezTo>
                    <a:pt x="22183" y="23548"/>
                    <a:pt x="21959" y="24121"/>
                    <a:pt x="21432" y="24509"/>
                  </a:cubicBezTo>
                  <a:lnTo>
                    <a:pt x="23432" y="23176"/>
                  </a:lnTo>
                  <a:cubicBezTo>
                    <a:pt x="23032" y="23090"/>
                    <a:pt x="22628" y="23001"/>
                    <a:pt x="22224" y="22907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63"/>
          <p:cNvGrpSpPr/>
          <p:nvPr/>
        </p:nvGrpSpPr>
        <p:grpSpPr>
          <a:xfrm>
            <a:off x="-436776" y="-1353106"/>
            <a:ext cx="4524917" cy="3282309"/>
            <a:chOff x="1458275" y="1034475"/>
            <a:chExt cx="4354650" cy="3158800"/>
          </a:xfrm>
        </p:grpSpPr>
        <p:sp>
          <p:nvSpPr>
            <p:cNvPr id="262" name="Google Shape;262;p63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3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3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63"/>
          <p:cNvSpPr txBox="1"/>
          <p:nvPr>
            <p:ph type="title"/>
          </p:nvPr>
        </p:nvSpPr>
        <p:spPr>
          <a:xfrm>
            <a:off x="6238325" y="1681886"/>
            <a:ext cx="18435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b="0"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66" name="Google Shape;266;p63"/>
          <p:cNvSpPr txBox="1"/>
          <p:nvPr>
            <p:ph idx="1" type="subTitle"/>
          </p:nvPr>
        </p:nvSpPr>
        <p:spPr>
          <a:xfrm>
            <a:off x="5424125" y="2134711"/>
            <a:ext cx="2657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7" name="Google Shape;267;p63"/>
          <p:cNvSpPr txBox="1"/>
          <p:nvPr>
            <p:ph idx="2" type="title"/>
          </p:nvPr>
        </p:nvSpPr>
        <p:spPr>
          <a:xfrm>
            <a:off x="6238325" y="2737150"/>
            <a:ext cx="184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b="0"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68" name="Google Shape;268;p63"/>
          <p:cNvSpPr txBox="1"/>
          <p:nvPr>
            <p:ph idx="3" type="subTitle"/>
          </p:nvPr>
        </p:nvSpPr>
        <p:spPr>
          <a:xfrm>
            <a:off x="5424125" y="3127674"/>
            <a:ext cx="2657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9" name="Google Shape;269;p63"/>
          <p:cNvSpPr txBox="1"/>
          <p:nvPr>
            <p:ph idx="4" type="title"/>
          </p:nvPr>
        </p:nvSpPr>
        <p:spPr>
          <a:xfrm>
            <a:off x="6238325" y="3730135"/>
            <a:ext cx="1843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b="0"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Lato Black"/>
              <a:buNone/>
              <a:defRPr sz="3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70" name="Google Shape;270;p63"/>
          <p:cNvSpPr txBox="1"/>
          <p:nvPr>
            <p:ph idx="5" type="subTitle"/>
          </p:nvPr>
        </p:nvSpPr>
        <p:spPr>
          <a:xfrm>
            <a:off x="5424125" y="4113172"/>
            <a:ext cx="2657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1" name="Google Shape;271;p63"/>
          <p:cNvSpPr txBox="1"/>
          <p:nvPr>
            <p:ph idx="6"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64"/>
          <p:cNvGrpSpPr/>
          <p:nvPr/>
        </p:nvGrpSpPr>
        <p:grpSpPr>
          <a:xfrm rot="-10388343">
            <a:off x="5341985" y="-790972"/>
            <a:ext cx="4322388" cy="4257913"/>
            <a:chOff x="-447192" y="2032975"/>
            <a:chExt cx="3752567" cy="3696591"/>
          </a:xfrm>
        </p:grpSpPr>
        <p:sp>
          <p:nvSpPr>
            <p:cNvPr id="274" name="Google Shape;274;p64"/>
            <p:cNvSpPr/>
            <p:nvPr/>
          </p:nvSpPr>
          <p:spPr>
            <a:xfrm>
              <a:off x="-192375" y="2032975"/>
              <a:ext cx="3497750" cy="3403075"/>
            </a:xfrm>
            <a:custGeom>
              <a:rect b="b" l="l" r="r" t="t"/>
              <a:pathLst>
                <a:path extrusionOk="0" h="136123" w="139910">
                  <a:moveTo>
                    <a:pt x="42504" y="594"/>
                  </a:moveTo>
                  <a:cubicBezTo>
                    <a:pt x="57081" y="594"/>
                    <a:pt x="72145" y="10652"/>
                    <a:pt x="91589" y="23653"/>
                  </a:cubicBezTo>
                  <a:cubicBezTo>
                    <a:pt x="104081" y="31996"/>
                    <a:pt x="115854" y="39876"/>
                    <a:pt x="124359" y="47941"/>
                  </a:cubicBezTo>
                  <a:cubicBezTo>
                    <a:pt x="133745" y="56840"/>
                    <a:pt x="138287" y="65183"/>
                    <a:pt x="138704" y="74175"/>
                  </a:cubicBezTo>
                  <a:cubicBezTo>
                    <a:pt x="139006" y="81243"/>
                    <a:pt x="136711" y="89123"/>
                    <a:pt x="132053" y="96979"/>
                  </a:cubicBezTo>
                  <a:cubicBezTo>
                    <a:pt x="127511" y="104650"/>
                    <a:pt x="120906" y="111950"/>
                    <a:pt x="113003" y="118138"/>
                  </a:cubicBezTo>
                  <a:cubicBezTo>
                    <a:pt x="98458" y="129502"/>
                    <a:pt x="81639" y="135547"/>
                    <a:pt x="65656" y="135547"/>
                  </a:cubicBezTo>
                  <a:cubicBezTo>
                    <a:pt x="59865" y="135547"/>
                    <a:pt x="54185" y="134753"/>
                    <a:pt x="48761" y="133132"/>
                  </a:cubicBezTo>
                  <a:cubicBezTo>
                    <a:pt x="34207" y="128799"/>
                    <a:pt x="21832" y="118880"/>
                    <a:pt x="12933" y="104465"/>
                  </a:cubicBezTo>
                  <a:cubicBezTo>
                    <a:pt x="5030" y="91626"/>
                    <a:pt x="580" y="75843"/>
                    <a:pt x="696" y="61197"/>
                  </a:cubicBezTo>
                  <a:cubicBezTo>
                    <a:pt x="881" y="41660"/>
                    <a:pt x="9595" y="9817"/>
                    <a:pt x="32840" y="2146"/>
                  </a:cubicBezTo>
                  <a:cubicBezTo>
                    <a:pt x="36085" y="1080"/>
                    <a:pt x="39283" y="594"/>
                    <a:pt x="42504" y="594"/>
                  </a:cubicBezTo>
                  <a:close/>
                  <a:moveTo>
                    <a:pt x="42512" y="0"/>
                  </a:moveTo>
                  <a:cubicBezTo>
                    <a:pt x="39223" y="0"/>
                    <a:pt x="35952" y="504"/>
                    <a:pt x="32655" y="1590"/>
                  </a:cubicBezTo>
                  <a:cubicBezTo>
                    <a:pt x="9109" y="9354"/>
                    <a:pt x="302" y="41498"/>
                    <a:pt x="117" y="61197"/>
                  </a:cubicBezTo>
                  <a:cubicBezTo>
                    <a:pt x="1" y="75959"/>
                    <a:pt x="4474" y="91834"/>
                    <a:pt x="12446" y="104766"/>
                  </a:cubicBezTo>
                  <a:cubicBezTo>
                    <a:pt x="21415" y="119320"/>
                    <a:pt x="33906" y="129309"/>
                    <a:pt x="48599" y="133689"/>
                  </a:cubicBezTo>
                  <a:cubicBezTo>
                    <a:pt x="54069" y="135334"/>
                    <a:pt x="59793" y="136122"/>
                    <a:pt x="65633" y="136122"/>
                  </a:cubicBezTo>
                  <a:cubicBezTo>
                    <a:pt x="81740" y="136122"/>
                    <a:pt x="98704" y="130027"/>
                    <a:pt x="113351" y="118602"/>
                  </a:cubicBezTo>
                  <a:cubicBezTo>
                    <a:pt x="129990" y="105600"/>
                    <a:pt x="139909" y="88567"/>
                    <a:pt x="139284" y="74152"/>
                  </a:cubicBezTo>
                  <a:cubicBezTo>
                    <a:pt x="138867" y="64997"/>
                    <a:pt x="134255" y="56539"/>
                    <a:pt x="124753" y="47523"/>
                  </a:cubicBezTo>
                  <a:cubicBezTo>
                    <a:pt x="116224" y="39412"/>
                    <a:pt x="104405" y="31533"/>
                    <a:pt x="91914" y="23166"/>
                  </a:cubicBezTo>
                  <a:cubicBezTo>
                    <a:pt x="72360" y="10112"/>
                    <a:pt x="57252" y="0"/>
                    <a:pt x="42512" y="0"/>
                  </a:cubicBez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4"/>
            <p:cNvSpPr/>
            <p:nvPr/>
          </p:nvSpPr>
          <p:spPr>
            <a:xfrm>
              <a:off x="-194675" y="2176600"/>
              <a:ext cx="3498300" cy="3403125"/>
            </a:xfrm>
            <a:custGeom>
              <a:rect b="b" l="l" r="r" t="t"/>
              <a:pathLst>
                <a:path extrusionOk="0" h="136125" w="139932">
                  <a:moveTo>
                    <a:pt x="42527" y="596"/>
                  </a:moveTo>
                  <a:cubicBezTo>
                    <a:pt x="57104" y="596"/>
                    <a:pt x="72144" y="10654"/>
                    <a:pt x="91612" y="23655"/>
                  </a:cubicBezTo>
                  <a:cubicBezTo>
                    <a:pt x="104080" y="31999"/>
                    <a:pt x="115853" y="39878"/>
                    <a:pt x="124358" y="47943"/>
                  </a:cubicBezTo>
                  <a:cubicBezTo>
                    <a:pt x="133744" y="56842"/>
                    <a:pt x="138310" y="65185"/>
                    <a:pt x="138704" y="74177"/>
                  </a:cubicBezTo>
                  <a:cubicBezTo>
                    <a:pt x="139028" y="81246"/>
                    <a:pt x="136711" y="89125"/>
                    <a:pt x="132052" y="96982"/>
                  </a:cubicBezTo>
                  <a:cubicBezTo>
                    <a:pt x="127510" y="104653"/>
                    <a:pt x="120928" y="111953"/>
                    <a:pt x="113002" y="118141"/>
                  </a:cubicBezTo>
                  <a:cubicBezTo>
                    <a:pt x="98446" y="129513"/>
                    <a:pt x="81625" y="135558"/>
                    <a:pt x="65629" y="135558"/>
                  </a:cubicBezTo>
                  <a:cubicBezTo>
                    <a:pt x="59850" y="135558"/>
                    <a:pt x="54179" y="134769"/>
                    <a:pt x="48761" y="133158"/>
                  </a:cubicBezTo>
                  <a:cubicBezTo>
                    <a:pt x="34207" y="128824"/>
                    <a:pt x="21831" y="118905"/>
                    <a:pt x="12955" y="104467"/>
                  </a:cubicBezTo>
                  <a:cubicBezTo>
                    <a:pt x="5052" y="91628"/>
                    <a:pt x="580" y="75869"/>
                    <a:pt x="719" y="61199"/>
                  </a:cubicBezTo>
                  <a:cubicBezTo>
                    <a:pt x="881" y="41663"/>
                    <a:pt x="9595" y="9820"/>
                    <a:pt x="32863" y="2149"/>
                  </a:cubicBezTo>
                  <a:cubicBezTo>
                    <a:pt x="36084" y="1083"/>
                    <a:pt x="39282" y="596"/>
                    <a:pt x="42527" y="596"/>
                  </a:cubicBezTo>
                  <a:close/>
                  <a:moveTo>
                    <a:pt x="42537" y="1"/>
                  </a:moveTo>
                  <a:cubicBezTo>
                    <a:pt x="39246" y="1"/>
                    <a:pt x="35974" y="505"/>
                    <a:pt x="32677" y="1593"/>
                  </a:cubicBezTo>
                  <a:cubicBezTo>
                    <a:pt x="9131" y="9356"/>
                    <a:pt x="325" y="41500"/>
                    <a:pt x="139" y="61199"/>
                  </a:cubicBezTo>
                  <a:cubicBezTo>
                    <a:pt x="0" y="75962"/>
                    <a:pt x="4496" y="91837"/>
                    <a:pt x="12468" y="104769"/>
                  </a:cubicBezTo>
                  <a:cubicBezTo>
                    <a:pt x="21414" y="119323"/>
                    <a:pt x="33905" y="129334"/>
                    <a:pt x="48598" y="133691"/>
                  </a:cubicBezTo>
                  <a:cubicBezTo>
                    <a:pt x="54068" y="135337"/>
                    <a:pt x="59792" y="136125"/>
                    <a:pt x="65632" y="136125"/>
                  </a:cubicBezTo>
                  <a:cubicBezTo>
                    <a:pt x="81762" y="136125"/>
                    <a:pt x="98703" y="130053"/>
                    <a:pt x="113373" y="118604"/>
                  </a:cubicBezTo>
                  <a:cubicBezTo>
                    <a:pt x="129990" y="105603"/>
                    <a:pt x="139932" y="88569"/>
                    <a:pt x="139283" y="74154"/>
                  </a:cubicBezTo>
                  <a:cubicBezTo>
                    <a:pt x="138866" y="65000"/>
                    <a:pt x="134254" y="56541"/>
                    <a:pt x="124775" y="47526"/>
                  </a:cubicBezTo>
                  <a:cubicBezTo>
                    <a:pt x="116224" y="39415"/>
                    <a:pt x="104428" y="31535"/>
                    <a:pt x="91936" y="23169"/>
                  </a:cubicBezTo>
                  <a:cubicBezTo>
                    <a:pt x="72387" y="10098"/>
                    <a:pt x="57267" y="1"/>
                    <a:pt x="42537" y="1"/>
                  </a:cubicBez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4"/>
            <p:cNvSpPr/>
            <p:nvPr/>
          </p:nvSpPr>
          <p:spPr>
            <a:xfrm>
              <a:off x="-447192" y="2111191"/>
              <a:ext cx="3737425" cy="3618375"/>
            </a:xfrm>
            <a:custGeom>
              <a:rect b="b" l="l" r="r" t="t"/>
              <a:pathLst>
                <a:path extrusionOk="0" h="144735" w="149497">
                  <a:moveTo>
                    <a:pt x="45207" y="0"/>
                  </a:moveTo>
                  <a:cubicBezTo>
                    <a:pt x="41725" y="0"/>
                    <a:pt x="38266" y="533"/>
                    <a:pt x="34786" y="1683"/>
                  </a:cubicBezTo>
                  <a:cubicBezTo>
                    <a:pt x="10429" y="9702"/>
                    <a:pt x="464" y="42866"/>
                    <a:pt x="278" y="65021"/>
                  </a:cubicBezTo>
                  <a:cubicBezTo>
                    <a:pt x="0" y="95798"/>
                    <a:pt x="18332" y="132159"/>
                    <a:pt x="51797" y="142125"/>
                  </a:cubicBezTo>
                  <a:cubicBezTo>
                    <a:pt x="57798" y="143914"/>
                    <a:pt x="63887" y="144734"/>
                    <a:pt x="69938" y="144734"/>
                  </a:cubicBezTo>
                  <a:cubicBezTo>
                    <a:pt x="110593" y="144734"/>
                    <a:pt x="149497" y="107704"/>
                    <a:pt x="148206" y="78857"/>
                  </a:cubicBezTo>
                  <a:cubicBezTo>
                    <a:pt x="147255" y="57744"/>
                    <a:pt x="124891" y="42796"/>
                    <a:pt x="97776" y="24673"/>
                  </a:cubicBezTo>
                  <a:cubicBezTo>
                    <a:pt x="77032" y="10793"/>
                    <a:pt x="60880" y="0"/>
                    <a:pt x="45207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64"/>
          <p:cNvSpPr txBox="1"/>
          <p:nvPr>
            <p:ph type="title"/>
          </p:nvPr>
        </p:nvSpPr>
        <p:spPr>
          <a:xfrm>
            <a:off x="6223000" y="636875"/>
            <a:ext cx="22860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 2">
  <p:cSld name="CUSTOM_4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65"/>
          <p:cNvGrpSpPr/>
          <p:nvPr/>
        </p:nvGrpSpPr>
        <p:grpSpPr>
          <a:xfrm>
            <a:off x="-777046" y="2726736"/>
            <a:ext cx="4267151" cy="4157324"/>
            <a:chOff x="4484375" y="647000"/>
            <a:chExt cx="4485600" cy="4370150"/>
          </a:xfrm>
        </p:grpSpPr>
        <p:sp>
          <p:nvSpPr>
            <p:cNvPr id="280" name="Google Shape;280;p65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5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65"/>
          <p:cNvGrpSpPr/>
          <p:nvPr/>
        </p:nvGrpSpPr>
        <p:grpSpPr>
          <a:xfrm>
            <a:off x="5460254" y="-638639"/>
            <a:ext cx="4267151" cy="4157324"/>
            <a:chOff x="4484375" y="647000"/>
            <a:chExt cx="4485600" cy="4370150"/>
          </a:xfrm>
        </p:grpSpPr>
        <p:sp>
          <p:nvSpPr>
            <p:cNvPr id="283" name="Google Shape;283;p65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5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65"/>
          <p:cNvGrpSpPr/>
          <p:nvPr/>
        </p:nvGrpSpPr>
        <p:grpSpPr>
          <a:xfrm>
            <a:off x="-15225" y="127050"/>
            <a:ext cx="9772350" cy="5557200"/>
            <a:chOff x="-832225" y="-160200"/>
            <a:chExt cx="9772350" cy="5557200"/>
          </a:xfrm>
        </p:grpSpPr>
        <p:sp>
          <p:nvSpPr>
            <p:cNvPr id="286" name="Google Shape;286;p65"/>
            <p:cNvSpPr/>
            <p:nvPr/>
          </p:nvSpPr>
          <p:spPr>
            <a:xfrm>
              <a:off x="5267600" y="-160200"/>
              <a:ext cx="3672525" cy="5218400"/>
            </a:xfrm>
            <a:custGeom>
              <a:rect b="b" l="l" r="r" t="t"/>
              <a:pathLst>
                <a:path extrusionOk="0" h="208736" w="146901">
                  <a:moveTo>
                    <a:pt x="9768" y="0"/>
                  </a:moveTo>
                  <a:cubicBezTo>
                    <a:pt x="8664" y="0"/>
                    <a:pt x="7575" y="148"/>
                    <a:pt x="6526" y="520"/>
                  </a:cubicBezTo>
                  <a:cubicBezTo>
                    <a:pt x="2525" y="1937"/>
                    <a:pt x="227" y="6402"/>
                    <a:pt x="120" y="10640"/>
                  </a:cubicBezTo>
                  <a:cubicBezTo>
                    <a:pt x="1" y="14891"/>
                    <a:pt x="1644" y="18975"/>
                    <a:pt x="3430" y="22832"/>
                  </a:cubicBezTo>
                  <a:cubicBezTo>
                    <a:pt x="13098" y="43811"/>
                    <a:pt x="27588" y="62444"/>
                    <a:pt x="35613" y="84102"/>
                  </a:cubicBezTo>
                  <a:cubicBezTo>
                    <a:pt x="42090" y="101592"/>
                    <a:pt x="44102" y="120356"/>
                    <a:pt x="48602" y="138454"/>
                  </a:cubicBezTo>
                  <a:cubicBezTo>
                    <a:pt x="53055" y="156396"/>
                    <a:pt x="59997" y="173720"/>
                    <a:pt x="69152" y="189770"/>
                  </a:cubicBezTo>
                  <a:cubicBezTo>
                    <a:pt x="72510" y="195651"/>
                    <a:pt x="76534" y="201688"/>
                    <a:pt x="82761" y="204319"/>
                  </a:cubicBezTo>
                  <a:cubicBezTo>
                    <a:pt x="84375" y="204997"/>
                    <a:pt x="85890" y="205292"/>
                    <a:pt x="87327" y="205292"/>
                  </a:cubicBezTo>
                  <a:cubicBezTo>
                    <a:pt x="93006" y="205292"/>
                    <a:pt x="97470" y="200688"/>
                    <a:pt x="102002" y="196925"/>
                  </a:cubicBezTo>
                  <a:cubicBezTo>
                    <a:pt x="103822" y="203917"/>
                    <a:pt x="107390" y="208736"/>
                    <a:pt x="113265" y="208736"/>
                  </a:cubicBezTo>
                  <a:cubicBezTo>
                    <a:pt x="114694" y="208736"/>
                    <a:pt x="116259" y="208451"/>
                    <a:pt x="117968" y="207843"/>
                  </a:cubicBezTo>
                  <a:cubicBezTo>
                    <a:pt x="122481" y="206236"/>
                    <a:pt x="127684" y="205379"/>
                    <a:pt x="131613" y="202569"/>
                  </a:cubicBezTo>
                  <a:cubicBezTo>
                    <a:pt x="135935" y="199473"/>
                    <a:pt x="138102" y="194437"/>
                    <a:pt x="140078" y="189698"/>
                  </a:cubicBezTo>
                  <a:cubicBezTo>
                    <a:pt x="143459" y="181602"/>
                    <a:pt x="146900" y="173172"/>
                    <a:pt x="146436" y="164421"/>
                  </a:cubicBezTo>
                  <a:cubicBezTo>
                    <a:pt x="145424" y="144883"/>
                    <a:pt x="125648" y="130215"/>
                    <a:pt x="124505" y="110688"/>
                  </a:cubicBezTo>
                  <a:cubicBezTo>
                    <a:pt x="123933" y="100949"/>
                    <a:pt x="128184" y="91281"/>
                    <a:pt x="126922" y="81602"/>
                  </a:cubicBezTo>
                  <a:cubicBezTo>
                    <a:pt x="125981" y="74446"/>
                    <a:pt x="122100" y="68005"/>
                    <a:pt x="117766" y="62230"/>
                  </a:cubicBezTo>
                  <a:cubicBezTo>
                    <a:pt x="106669" y="47466"/>
                    <a:pt x="91155" y="35084"/>
                    <a:pt x="72962" y="31941"/>
                  </a:cubicBezTo>
                  <a:cubicBezTo>
                    <a:pt x="70534" y="31524"/>
                    <a:pt x="68045" y="31250"/>
                    <a:pt x="65783" y="30286"/>
                  </a:cubicBezTo>
                  <a:cubicBezTo>
                    <a:pt x="62830" y="29012"/>
                    <a:pt x="60508" y="26654"/>
                    <a:pt x="58163" y="24452"/>
                  </a:cubicBezTo>
                  <a:cubicBezTo>
                    <a:pt x="46126" y="13176"/>
                    <a:pt x="31219" y="4985"/>
                    <a:pt x="15253" y="865"/>
                  </a:cubicBezTo>
                  <a:cubicBezTo>
                    <a:pt x="13464" y="405"/>
                    <a:pt x="11596" y="0"/>
                    <a:pt x="976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5"/>
            <p:cNvSpPr/>
            <p:nvPr/>
          </p:nvSpPr>
          <p:spPr>
            <a:xfrm>
              <a:off x="-832225" y="257900"/>
              <a:ext cx="4468400" cy="3013800"/>
            </a:xfrm>
            <a:custGeom>
              <a:rect b="b" l="l" r="r" t="t"/>
              <a:pathLst>
                <a:path extrusionOk="0" h="120552" w="178736">
                  <a:moveTo>
                    <a:pt x="98988" y="0"/>
                  </a:moveTo>
                  <a:lnTo>
                    <a:pt x="98988" y="0"/>
                  </a:lnTo>
                  <a:cubicBezTo>
                    <a:pt x="88975" y="1679"/>
                    <a:pt x="79045" y="4180"/>
                    <a:pt x="69817" y="8406"/>
                  </a:cubicBezTo>
                  <a:cubicBezTo>
                    <a:pt x="64662" y="10764"/>
                    <a:pt x="59733" y="13669"/>
                    <a:pt x="55268" y="17169"/>
                  </a:cubicBezTo>
                  <a:cubicBezTo>
                    <a:pt x="51732" y="19955"/>
                    <a:pt x="45945" y="24111"/>
                    <a:pt x="43862" y="28123"/>
                  </a:cubicBezTo>
                  <a:lnTo>
                    <a:pt x="44409" y="28468"/>
                  </a:lnTo>
                  <a:cubicBezTo>
                    <a:pt x="41885" y="28218"/>
                    <a:pt x="39361" y="28028"/>
                    <a:pt x="36825" y="27909"/>
                  </a:cubicBezTo>
                  <a:cubicBezTo>
                    <a:pt x="34159" y="27774"/>
                    <a:pt x="31494" y="27706"/>
                    <a:pt x="28831" y="27706"/>
                  </a:cubicBezTo>
                  <a:cubicBezTo>
                    <a:pt x="20683" y="27706"/>
                    <a:pt x="12555" y="28340"/>
                    <a:pt x="4488" y="29623"/>
                  </a:cubicBezTo>
                  <a:cubicBezTo>
                    <a:pt x="3166" y="29826"/>
                    <a:pt x="1857" y="30064"/>
                    <a:pt x="547" y="30349"/>
                  </a:cubicBezTo>
                  <a:cubicBezTo>
                    <a:pt x="1" y="30463"/>
                    <a:pt x="20" y="31284"/>
                    <a:pt x="552" y="31284"/>
                  </a:cubicBezTo>
                  <a:cubicBezTo>
                    <a:pt x="577" y="31284"/>
                    <a:pt x="603" y="31282"/>
                    <a:pt x="630" y="31278"/>
                  </a:cubicBezTo>
                  <a:cubicBezTo>
                    <a:pt x="5000" y="30695"/>
                    <a:pt x="9357" y="30135"/>
                    <a:pt x="13739" y="29742"/>
                  </a:cubicBezTo>
                  <a:cubicBezTo>
                    <a:pt x="15977" y="43041"/>
                    <a:pt x="21907" y="55722"/>
                    <a:pt x="30729" y="65949"/>
                  </a:cubicBezTo>
                  <a:cubicBezTo>
                    <a:pt x="35527" y="71497"/>
                    <a:pt x="41135" y="76331"/>
                    <a:pt x="45802" y="81987"/>
                  </a:cubicBezTo>
                  <a:cubicBezTo>
                    <a:pt x="43945" y="76296"/>
                    <a:pt x="43874" y="70200"/>
                    <a:pt x="42731" y="64318"/>
                  </a:cubicBezTo>
                  <a:cubicBezTo>
                    <a:pt x="39849" y="49435"/>
                    <a:pt x="29586" y="36172"/>
                    <a:pt x="15954" y="29552"/>
                  </a:cubicBezTo>
                  <a:cubicBezTo>
                    <a:pt x="16144" y="29540"/>
                    <a:pt x="16346" y="29528"/>
                    <a:pt x="16537" y="29504"/>
                  </a:cubicBezTo>
                  <a:cubicBezTo>
                    <a:pt x="20556" y="29219"/>
                    <a:pt x="24583" y="29074"/>
                    <a:pt x="28606" y="29074"/>
                  </a:cubicBezTo>
                  <a:cubicBezTo>
                    <a:pt x="29957" y="29074"/>
                    <a:pt x="31308" y="29090"/>
                    <a:pt x="32658" y="29123"/>
                  </a:cubicBezTo>
                  <a:cubicBezTo>
                    <a:pt x="35861" y="29206"/>
                    <a:pt x="39052" y="29385"/>
                    <a:pt x="42243" y="29647"/>
                  </a:cubicBezTo>
                  <a:cubicBezTo>
                    <a:pt x="42219" y="29814"/>
                    <a:pt x="42207" y="29980"/>
                    <a:pt x="42195" y="30135"/>
                  </a:cubicBezTo>
                  <a:cubicBezTo>
                    <a:pt x="41992" y="33088"/>
                    <a:pt x="43243" y="36029"/>
                    <a:pt x="44564" y="38720"/>
                  </a:cubicBezTo>
                  <a:cubicBezTo>
                    <a:pt x="53220" y="56365"/>
                    <a:pt x="66424" y="71747"/>
                    <a:pt x="82557" y="82951"/>
                  </a:cubicBezTo>
                  <a:cubicBezTo>
                    <a:pt x="83470" y="83592"/>
                    <a:pt x="84502" y="84244"/>
                    <a:pt x="85599" y="84244"/>
                  </a:cubicBezTo>
                  <a:cubicBezTo>
                    <a:pt x="85703" y="84244"/>
                    <a:pt x="85809" y="84238"/>
                    <a:pt x="85915" y="84225"/>
                  </a:cubicBezTo>
                  <a:cubicBezTo>
                    <a:pt x="80557" y="67580"/>
                    <a:pt x="71365" y="52185"/>
                    <a:pt x="59257" y="39565"/>
                  </a:cubicBezTo>
                  <a:cubicBezTo>
                    <a:pt x="55851" y="36017"/>
                    <a:pt x="52101" y="32612"/>
                    <a:pt x="47755" y="30409"/>
                  </a:cubicBezTo>
                  <a:cubicBezTo>
                    <a:pt x="48017" y="30373"/>
                    <a:pt x="48279" y="30338"/>
                    <a:pt x="48541" y="30302"/>
                  </a:cubicBezTo>
                  <a:cubicBezTo>
                    <a:pt x="53923" y="30969"/>
                    <a:pt x="59268" y="31897"/>
                    <a:pt x="64555" y="33088"/>
                  </a:cubicBezTo>
                  <a:cubicBezTo>
                    <a:pt x="70198" y="34362"/>
                    <a:pt x="75782" y="35945"/>
                    <a:pt x="81247" y="37827"/>
                  </a:cubicBezTo>
                  <a:cubicBezTo>
                    <a:pt x="82783" y="49495"/>
                    <a:pt x="86700" y="61627"/>
                    <a:pt x="93844" y="70866"/>
                  </a:cubicBezTo>
                  <a:cubicBezTo>
                    <a:pt x="100131" y="79022"/>
                    <a:pt x="108346" y="85785"/>
                    <a:pt x="113132" y="94905"/>
                  </a:cubicBezTo>
                  <a:cubicBezTo>
                    <a:pt x="116478" y="85821"/>
                    <a:pt x="118466" y="75534"/>
                    <a:pt x="114787" y="66568"/>
                  </a:cubicBezTo>
                  <a:cubicBezTo>
                    <a:pt x="111966" y="59674"/>
                    <a:pt x="106167" y="54483"/>
                    <a:pt x="100297" y="49888"/>
                  </a:cubicBezTo>
                  <a:cubicBezTo>
                    <a:pt x="95761" y="46328"/>
                    <a:pt x="91070" y="42982"/>
                    <a:pt x="86343" y="39684"/>
                  </a:cubicBezTo>
                  <a:lnTo>
                    <a:pt x="86343" y="39684"/>
                  </a:lnTo>
                  <a:cubicBezTo>
                    <a:pt x="89213" y="40791"/>
                    <a:pt x="92046" y="41982"/>
                    <a:pt x="94844" y="43256"/>
                  </a:cubicBezTo>
                  <a:cubicBezTo>
                    <a:pt x="104584" y="47697"/>
                    <a:pt x="113847" y="53162"/>
                    <a:pt x="122372" y="59627"/>
                  </a:cubicBezTo>
                  <a:cubicBezTo>
                    <a:pt x="124062" y="60925"/>
                    <a:pt x="125741" y="62246"/>
                    <a:pt x="127384" y="63627"/>
                  </a:cubicBezTo>
                  <a:cubicBezTo>
                    <a:pt x="124896" y="66902"/>
                    <a:pt x="123681" y="70997"/>
                    <a:pt x="123288" y="75093"/>
                  </a:cubicBezTo>
                  <a:cubicBezTo>
                    <a:pt x="122467" y="83713"/>
                    <a:pt x="125086" y="92393"/>
                    <a:pt x="129289" y="99965"/>
                  </a:cubicBezTo>
                  <a:cubicBezTo>
                    <a:pt x="133492" y="107538"/>
                    <a:pt x="139219" y="114145"/>
                    <a:pt x="145053" y="120551"/>
                  </a:cubicBezTo>
                  <a:cubicBezTo>
                    <a:pt x="143958" y="102334"/>
                    <a:pt x="142112" y="83237"/>
                    <a:pt x="132289" y="67973"/>
                  </a:cubicBezTo>
                  <a:lnTo>
                    <a:pt x="132289" y="67973"/>
                  </a:lnTo>
                  <a:cubicBezTo>
                    <a:pt x="138755" y="74045"/>
                    <a:pt x="144493" y="80915"/>
                    <a:pt x="148756" y="88702"/>
                  </a:cubicBezTo>
                  <a:cubicBezTo>
                    <a:pt x="149565" y="90178"/>
                    <a:pt x="150316" y="91702"/>
                    <a:pt x="151018" y="93238"/>
                  </a:cubicBezTo>
                  <a:cubicBezTo>
                    <a:pt x="151088" y="93390"/>
                    <a:pt x="151221" y="93455"/>
                    <a:pt x="151353" y="93455"/>
                  </a:cubicBezTo>
                  <a:cubicBezTo>
                    <a:pt x="151581" y="93455"/>
                    <a:pt x="151806" y="93260"/>
                    <a:pt x="151685" y="92988"/>
                  </a:cubicBezTo>
                  <a:cubicBezTo>
                    <a:pt x="146279" y="80820"/>
                    <a:pt x="137397" y="70569"/>
                    <a:pt x="127229" y="62091"/>
                  </a:cubicBezTo>
                  <a:cubicBezTo>
                    <a:pt x="124705" y="59984"/>
                    <a:pt x="122086" y="57972"/>
                    <a:pt x="119407" y="56055"/>
                  </a:cubicBezTo>
                  <a:lnTo>
                    <a:pt x="119407" y="56055"/>
                  </a:lnTo>
                  <a:cubicBezTo>
                    <a:pt x="129480" y="61198"/>
                    <a:pt x="138647" y="66902"/>
                    <a:pt x="148125" y="73390"/>
                  </a:cubicBezTo>
                  <a:cubicBezTo>
                    <a:pt x="157483" y="79796"/>
                    <a:pt x="167532" y="85821"/>
                    <a:pt x="178736" y="87583"/>
                  </a:cubicBezTo>
                  <a:cubicBezTo>
                    <a:pt x="174521" y="80856"/>
                    <a:pt x="170235" y="74033"/>
                    <a:pt x="164317" y="68759"/>
                  </a:cubicBezTo>
                  <a:cubicBezTo>
                    <a:pt x="157828" y="62973"/>
                    <a:pt x="149649" y="59317"/>
                    <a:pt x="141207" y="57234"/>
                  </a:cubicBezTo>
                  <a:cubicBezTo>
                    <a:pt x="133325" y="55293"/>
                    <a:pt x="125193" y="54662"/>
                    <a:pt x="117073" y="54412"/>
                  </a:cubicBezTo>
                  <a:cubicBezTo>
                    <a:pt x="111382" y="50519"/>
                    <a:pt x="105405" y="47030"/>
                    <a:pt x="99238" y="43970"/>
                  </a:cubicBezTo>
                  <a:cubicBezTo>
                    <a:pt x="94582" y="41660"/>
                    <a:pt x="89796" y="39601"/>
                    <a:pt x="84926" y="37791"/>
                  </a:cubicBezTo>
                  <a:lnTo>
                    <a:pt x="84926" y="37791"/>
                  </a:lnTo>
                  <a:cubicBezTo>
                    <a:pt x="93237" y="40398"/>
                    <a:pt x="108513" y="45816"/>
                    <a:pt x="112156" y="46018"/>
                  </a:cubicBezTo>
                  <a:cubicBezTo>
                    <a:pt x="122693" y="46590"/>
                    <a:pt x="133254" y="46042"/>
                    <a:pt x="143779" y="46637"/>
                  </a:cubicBezTo>
                  <a:cubicBezTo>
                    <a:pt x="144327" y="46661"/>
                    <a:pt x="144898" y="46721"/>
                    <a:pt x="145446" y="46828"/>
                  </a:cubicBezTo>
                  <a:cubicBezTo>
                    <a:pt x="146303" y="47375"/>
                    <a:pt x="146744" y="47161"/>
                    <a:pt x="147589" y="47733"/>
                  </a:cubicBezTo>
                  <a:cubicBezTo>
                    <a:pt x="146398" y="46244"/>
                    <a:pt x="143184" y="43708"/>
                    <a:pt x="142076" y="43470"/>
                  </a:cubicBezTo>
                  <a:cubicBezTo>
                    <a:pt x="130027" y="35779"/>
                    <a:pt x="119562" y="34231"/>
                    <a:pt x="105346" y="32647"/>
                  </a:cubicBezTo>
                  <a:cubicBezTo>
                    <a:pt x="102938" y="32376"/>
                    <a:pt x="100483" y="32210"/>
                    <a:pt x="98035" y="32210"/>
                  </a:cubicBezTo>
                  <a:cubicBezTo>
                    <a:pt x="92094" y="32210"/>
                    <a:pt x="86190" y="33191"/>
                    <a:pt x="81081" y="36041"/>
                  </a:cubicBezTo>
                  <a:cubicBezTo>
                    <a:pt x="81057" y="36029"/>
                    <a:pt x="81045" y="36017"/>
                    <a:pt x="81033" y="36005"/>
                  </a:cubicBezTo>
                  <a:cubicBezTo>
                    <a:pt x="81033" y="36029"/>
                    <a:pt x="81033" y="36041"/>
                    <a:pt x="81033" y="36064"/>
                  </a:cubicBezTo>
                  <a:cubicBezTo>
                    <a:pt x="80914" y="36136"/>
                    <a:pt x="80795" y="36195"/>
                    <a:pt x="80676" y="36267"/>
                  </a:cubicBezTo>
                  <a:cubicBezTo>
                    <a:pt x="76783" y="34945"/>
                    <a:pt x="72842" y="33778"/>
                    <a:pt x="68865" y="32755"/>
                  </a:cubicBezTo>
                  <a:cubicBezTo>
                    <a:pt x="63650" y="31421"/>
                    <a:pt x="58375" y="30349"/>
                    <a:pt x="53065" y="29540"/>
                  </a:cubicBezTo>
                  <a:cubicBezTo>
                    <a:pt x="71318" y="25861"/>
                    <a:pt x="88165" y="15181"/>
                    <a:pt x="9898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5"/>
            <p:cNvSpPr/>
            <p:nvPr/>
          </p:nvSpPr>
          <p:spPr>
            <a:xfrm>
              <a:off x="1193300" y="11577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12"/>
                    <a:pt x="12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5"/>
            <p:cNvSpPr/>
            <p:nvPr/>
          </p:nvSpPr>
          <p:spPr>
            <a:xfrm>
              <a:off x="3943625" y="2979950"/>
              <a:ext cx="2945450" cy="2417050"/>
            </a:xfrm>
            <a:custGeom>
              <a:rect b="b" l="l" r="r" t="t"/>
              <a:pathLst>
                <a:path extrusionOk="0" h="96682" w="117818">
                  <a:moveTo>
                    <a:pt x="30826" y="1"/>
                  </a:moveTo>
                  <a:cubicBezTo>
                    <a:pt x="28016" y="13348"/>
                    <a:pt x="25564" y="27504"/>
                    <a:pt x="29636" y="40458"/>
                  </a:cubicBezTo>
                  <a:cubicBezTo>
                    <a:pt x="26171" y="34791"/>
                    <a:pt x="23397" y="28707"/>
                    <a:pt x="21849" y="22242"/>
                  </a:cubicBezTo>
                  <a:cubicBezTo>
                    <a:pt x="21563" y="21015"/>
                    <a:pt x="21313" y="19777"/>
                    <a:pt x="21123" y="18527"/>
                  </a:cubicBezTo>
                  <a:cubicBezTo>
                    <a:pt x="21095" y="18365"/>
                    <a:pt x="20962" y="18289"/>
                    <a:pt x="20835" y="18289"/>
                  </a:cubicBezTo>
                  <a:cubicBezTo>
                    <a:pt x="20691" y="18289"/>
                    <a:pt x="20555" y="18386"/>
                    <a:pt x="20587" y="18563"/>
                  </a:cubicBezTo>
                  <a:cubicBezTo>
                    <a:pt x="22087" y="28421"/>
                    <a:pt x="26457" y="37577"/>
                    <a:pt x="32124" y="45697"/>
                  </a:cubicBezTo>
                  <a:cubicBezTo>
                    <a:pt x="33529" y="47709"/>
                    <a:pt x="35017" y="49686"/>
                    <a:pt x="36565" y="51602"/>
                  </a:cubicBezTo>
                  <a:cubicBezTo>
                    <a:pt x="30326" y="45899"/>
                    <a:pt x="24837" y="39970"/>
                    <a:pt x="19277" y="33410"/>
                  </a:cubicBezTo>
                  <a:cubicBezTo>
                    <a:pt x="13788" y="26945"/>
                    <a:pt x="7740" y="20611"/>
                    <a:pt x="1" y="17122"/>
                  </a:cubicBezTo>
                  <a:lnTo>
                    <a:pt x="1" y="17122"/>
                  </a:lnTo>
                  <a:cubicBezTo>
                    <a:pt x="1715" y="22801"/>
                    <a:pt x="3454" y="28576"/>
                    <a:pt x="6680" y="33553"/>
                  </a:cubicBezTo>
                  <a:cubicBezTo>
                    <a:pt x="10216" y="39018"/>
                    <a:pt x="15396" y="43268"/>
                    <a:pt x="21075" y="46435"/>
                  </a:cubicBezTo>
                  <a:cubicBezTo>
                    <a:pt x="26373" y="49400"/>
                    <a:pt x="32124" y="51460"/>
                    <a:pt x="37934" y="53246"/>
                  </a:cubicBezTo>
                  <a:cubicBezTo>
                    <a:pt x="41268" y="57187"/>
                    <a:pt x="44887" y="60877"/>
                    <a:pt x="48733" y="64306"/>
                  </a:cubicBezTo>
                  <a:cubicBezTo>
                    <a:pt x="51638" y="66890"/>
                    <a:pt x="54686" y="69319"/>
                    <a:pt x="57841" y="71593"/>
                  </a:cubicBezTo>
                  <a:cubicBezTo>
                    <a:pt x="52365" y="68069"/>
                    <a:pt x="42411" y="61139"/>
                    <a:pt x="39815" y="60282"/>
                  </a:cubicBezTo>
                  <a:cubicBezTo>
                    <a:pt x="32338" y="57782"/>
                    <a:pt x="24599" y="56091"/>
                    <a:pt x="17122" y="53579"/>
                  </a:cubicBezTo>
                  <a:cubicBezTo>
                    <a:pt x="16741" y="53448"/>
                    <a:pt x="16336" y="53305"/>
                    <a:pt x="15967" y="53115"/>
                  </a:cubicBezTo>
                  <a:cubicBezTo>
                    <a:pt x="15455" y="52543"/>
                    <a:pt x="15098" y="52615"/>
                    <a:pt x="14598" y="52031"/>
                  </a:cubicBezTo>
                  <a:lnTo>
                    <a:pt x="14598" y="52031"/>
                  </a:lnTo>
                  <a:cubicBezTo>
                    <a:pt x="15158" y="53341"/>
                    <a:pt x="16979" y="55817"/>
                    <a:pt x="17729" y="56198"/>
                  </a:cubicBezTo>
                  <a:cubicBezTo>
                    <a:pt x="24909" y="64128"/>
                    <a:pt x="32148" y="67319"/>
                    <a:pt x="42090" y="71272"/>
                  </a:cubicBezTo>
                  <a:cubicBezTo>
                    <a:pt x="46283" y="72940"/>
                    <a:pt x="50808" y="74201"/>
                    <a:pt x="55270" y="74201"/>
                  </a:cubicBezTo>
                  <a:cubicBezTo>
                    <a:pt x="56953" y="74201"/>
                    <a:pt x="58627" y="74021"/>
                    <a:pt x="60270" y="73617"/>
                  </a:cubicBezTo>
                  <a:cubicBezTo>
                    <a:pt x="60282" y="73629"/>
                    <a:pt x="60282" y="73641"/>
                    <a:pt x="60294" y="73653"/>
                  </a:cubicBezTo>
                  <a:cubicBezTo>
                    <a:pt x="60294" y="73641"/>
                    <a:pt x="60306" y="73629"/>
                    <a:pt x="60306" y="73605"/>
                  </a:cubicBezTo>
                  <a:cubicBezTo>
                    <a:pt x="60401" y="73581"/>
                    <a:pt x="60508" y="73558"/>
                    <a:pt x="60604" y="73534"/>
                  </a:cubicBezTo>
                  <a:cubicBezTo>
                    <a:pt x="63152" y="75260"/>
                    <a:pt x="65759" y="76879"/>
                    <a:pt x="68426" y="78403"/>
                  </a:cubicBezTo>
                  <a:cubicBezTo>
                    <a:pt x="71927" y="80392"/>
                    <a:pt x="75522" y="82213"/>
                    <a:pt x="79201" y="83845"/>
                  </a:cubicBezTo>
                  <a:cubicBezTo>
                    <a:pt x="77949" y="83759"/>
                    <a:pt x="76693" y="83716"/>
                    <a:pt x="75437" y="83716"/>
                  </a:cubicBezTo>
                  <a:cubicBezTo>
                    <a:pt x="62761" y="83716"/>
                    <a:pt x="50058" y="88057"/>
                    <a:pt x="40232" y="96084"/>
                  </a:cubicBezTo>
                  <a:cubicBezTo>
                    <a:pt x="43881" y="96453"/>
                    <a:pt x="47555" y="96682"/>
                    <a:pt x="51224" y="96682"/>
                  </a:cubicBezTo>
                  <a:cubicBezTo>
                    <a:pt x="55144" y="96682"/>
                    <a:pt x="59057" y="96420"/>
                    <a:pt x="62925" y="95786"/>
                  </a:cubicBezTo>
                  <a:cubicBezTo>
                    <a:pt x="67116" y="95096"/>
                    <a:pt x="71248" y="93977"/>
                    <a:pt x="75153" y="92334"/>
                  </a:cubicBezTo>
                  <a:cubicBezTo>
                    <a:pt x="78261" y="91024"/>
                    <a:pt x="83261" y="89167"/>
                    <a:pt x="85559" y="86678"/>
                  </a:cubicBezTo>
                  <a:lnTo>
                    <a:pt x="85226" y="86333"/>
                  </a:lnTo>
                  <a:lnTo>
                    <a:pt x="85226" y="86333"/>
                  </a:lnTo>
                  <a:cubicBezTo>
                    <a:pt x="87000" y="87012"/>
                    <a:pt x="88786" y="87643"/>
                    <a:pt x="90584" y="88238"/>
                  </a:cubicBezTo>
                  <a:cubicBezTo>
                    <a:pt x="98299" y="90762"/>
                    <a:pt x="106193" y="92500"/>
                    <a:pt x="114253" y="93393"/>
                  </a:cubicBezTo>
                  <a:cubicBezTo>
                    <a:pt x="115253" y="93501"/>
                    <a:pt x="116242" y="93596"/>
                    <a:pt x="117242" y="93643"/>
                  </a:cubicBezTo>
                  <a:cubicBezTo>
                    <a:pt x="117250" y="93644"/>
                    <a:pt x="117257" y="93644"/>
                    <a:pt x="117265" y="93644"/>
                  </a:cubicBezTo>
                  <a:cubicBezTo>
                    <a:pt x="117687" y="93644"/>
                    <a:pt x="117817" y="93011"/>
                    <a:pt x="117373" y="92953"/>
                  </a:cubicBezTo>
                  <a:cubicBezTo>
                    <a:pt x="114099" y="92512"/>
                    <a:pt x="110848" y="92060"/>
                    <a:pt x="107610" y="91476"/>
                  </a:cubicBezTo>
                  <a:cubicBezTo>
                    <a:pt x="108622" y="81428"/>
                    <a:pt x="106848" y="71105"/>
                    <a:pt x="102514" y="61997"/>
                  </a:cubicBezTo>
                  <a:cubicBezTo>
                    <a:pt x="100144" y="57032"/>
                    <a:pt x="97061" y="52448"/>
                    <a:pt x="94798" y="47435"/>
                  </a:cubicBezTo>
                  <a:lnTo>
                    <a:pt x="94798" y="47435"/>
                  </a:lnTo>
                  <a:cubicBezTo>
                    <a:pt x="95025" y="51912"/>
                    <a:pt x="93858" y="56329"/>
                    <a:pt x="93525" y="60794"/>
                  </a:cubicBezTo>
                  <a:cubicBezTo>
                    <a:pt x="92667" y="72105"/>
                    <a:pt x="97442" y="83702"/>
                    <a:pt x="105978" y="91167"/>
                  </a:cubicBezTo>
                  <a:cubicBezTo>
                    <a:pt x="105836" y="91143"/>
                    <a:pt x="105681" y="91119"/>
                    <a:pt x="105538" y="91084"/>
                  </a:cubicBezTo>
                  <a:cubicBezTo>
                    <a:pt x="101597" y="90298"/>
                    <a:pt x="97692" y="89333"/>
                    <a:pt x="93834" y="88178"/>
                  </a:cubicBezTo>
                  <a:cubicBezTo>
                    <a:pt x="91548" y="87488"/>
                    <a:pt x="89274" y="86726"/>
                    <a:pt x="87024" y="85904"/>
                  </a:cubicBezTo>
                  <a:cubicBezTo>
                    <a:pt x="87071" y="85785"/>
                    <a:pt x="87119" y="85678"/>
                    <a:pt x="87155" y="85559"/>
                  </a:cubicBezTo>
                  <a:cubicBezTo>
                    <a:pt x="87881" y="83464"/>
                    <a:pt x="87559" y="81106"/>
                    <a:pt x="87143" y="78892"/>
                  </a:cubicBezTo>
                  <a:cubicBezTo>
                    <a:pt x="84392" y="64461"/>
                    <a:pt x="77904" y="50757"/>
                    <a:pt x="68474" y="39482"/>
                  </a:cubicBezTo>
                  <a:cubicBezTo>
                    <a:pt x="67890" y="38779"/>
                    <a:pt x="67212" y="38029"/>
                    <a:pt x="66307" y="37887"/>
                  </a:cubicBezTo>
                  <a:lnTo>
                    <a:pt x="66307" y="37887"/>
                  </a:lnTo>
                  <a:cubicBezTo>
                    <a:pt x="66878" y="50960"/>
                    <a:pt x="70462" y="63890"/>
                    <a:pt x="76713" y="75391"/>
                  </a:cubicBezTo>
                  <a:cubicBezTo>
                    <a:pt x="78463" y="78618"/>
                    <a:pt x="80499" y="81820"/>
                    <a:pt x="83202" y="84273"/>
                  </a:cubicBezTo>
                  <a:cubicBezTo>
                    <a:pt x="83011" y="84237"/>
                    <a:pt x="82809" y="84214"/>
                    <a:pt x="82606" y="84190"/>
                  </a:cubicBezTo>
                  <a:cubicBezTo>
                    <a:pt x="78856" y="82642"/>
                    <a:pt x="75189" y="80916"/>
                    <a:pt x="71605" y="79011"/>
                  </a:cubicBezTo>
                  <a:cubicBezTo>
                    <a:pt x="67783" y="76975"/>
                    <a:pt x="64068" y="74736"/>
                    <a:pt x="60497" y="72284"/>
                  </a:cubicBezTo>
                  <a:cubicBezTo>
                    <a:pt x="61699" y="63568"/>
                    <a:pt x="61270" y="54043"/>
                    <a:pt x="57949" y="45971"/>
                  </a:cubicBezTo>
                  <a:cubicBezTo>
                    <a:pt x="55020" y="38839"/>
                    <a:pt x="50436" y="32338"/>
                    <a:pt x="48781" y="24802"/>
                  </a:cubicBezTo>
                  <a:cubicBezTo>
                    <a:pt x="44566" y="30707"/>
                    <a:pt x="41101" y="37732"/>
                    <a:pt x="41982" y="44923"/>
                  </a:cubicBezTo>
                  <a:cubicBezTo>
                    <a:pt x="42661" y="50459"/>
                    <a:pt x="45816" y="55353"/>
                    <a:pt x="49138" y="59830"/>
                  </a:cubicBezTo>
                  <a:cubicBezTo>
                    <a:pt x="51710" y="63283"/>
                    <a:pt x="54436" y="66628"/>
                    <a:pt x="57187" y="69938"/>
                  </a:cubicBezTo>
                  <a:cubicBezTo>
                    <a:pt x="55341" y="68581"/>
                    <a:pt x="53531" y="67164"/>
                    <a:pt x="51769" y="65688"/>
                  </a:cubicBezTo>
                  <a:cubicBezTo>
                    <a:pt x="45614" y="60568"/>
                    <a:pt x="40018" y="54793"/>
                    <a:pt x="35148" y="48435"/>
                  </a:cubicBezTo>
                  <a:cubicBezTo>
                    <a:pt x="34172" y="47161"/>
                    <a:pt x="33231" y="45876"/>
                    <a:pt x="32314" y="44554"/>
                  </a:cubicBezTo>
                  <a:cubicBezTo>
                    <a:pt x="34755" y="42685"/>
                    <a:pt x="36446" y="39970"/>
                    <a:pt x="37529" y="37101"/>
                  </a:cubicBezTo>
                  <a:cubicBezTo>
                    <a:pt x="39839" y="31040"/>
                    <a:pt x="39661" y="24254"/>
                    <a:pt x="38125" y="17967"/>
                  </a:cubicBezTo>
                  <a:cubicBezTo>
                    <a:pt x="36589" y="11669"/>
                    <a:pt x="33755" y="5775"/>
                    <a:pt x="30826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5"/>
            <p:cNvSpPr/>
            <p:nvPr/>
          </p:nvSpPr>
          <p:spPr>
            <a:xfrm>
              <a:off x="5450975" y="4821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5"/>
            <p:cNvSpPr/>
            <p:nvPr/>
          </p:nvSpPr>
          <p:spPr>
            <a:xfrm>
              <a:off x="-402275" y="3052375"/>
              <a:ext cx="1943550" cy="2148800"/>
            </a:xfrm>
            <a:custGeom>
              <a:rect b="b" l="l" r="r" t="t"/>
              <a:pathLst>
                <a:path extrusionOk="0" h="85952" w="77742">
                  <a:moveTo>
                    <a:pt x="43207" y="1"/>
                  </a:moveTo>
                  <a:cubicBezTo>
                    <a:pt x="21498" y="1"/>
                    <a:pt x="1" y="25989"/>
                    <a:pt x="3887" y="49587"/>
                  </a:cubicBezTo>
                  <a:cubicBezTo>
                    <a:pt x="7832" y="73589"/>
                    <a:pt x="36524" y="85952"/>
                    <a:pt x="52128" y="85952"/>
                  </a:cubicBezTo>
                  <a:cubicBezTo>
                    <a:pt x="56114" y="85952"/>
                    <a:pt x="59247" y="85145"/>
                    <a:pt x="60894" y="83519"/>
                  </a:cubicBezTo>
                  <a:cubicBezTo>
                    <a:pt x="66097" y="78376"/>
                    <a:pt x="55155" y="66267"/>
                    <a:pt x="61787" y="50182"/>
                  </a:cubicBezTo>
                  <a:cubicBezTo>
                    <a:pt x="66645" y="38383"/>
                    <a:pt x="75420" y="37883"/>
                    <a:pt x="76372" y="29501"/>
                  </a:cubicBezTo>
                  <a:cubicBezTo>
                    <a:pt x="77742" y="17297"/>
                    <a:pt x="61168" y="842"/>
                    <a:pt x="44523" y="33"/>
                  </a:cubicBezTo>
                  <a:cubicBezTo>
                    <a:pt x="44084" y="11"/>
                    <a:pt x="43646" y="1"/>
                    <a:pt x="43207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5"/>
            <p:cNvSpPr/>
            <p:nvPr/>
          </p:nvSpPr>
          <p:spPr>
            <a:xfrm>
              <a:off x="5113425" y="1431500"/>
              <a:ext cx="250050" cy="540400"/>
            </a:xfrm>
            <a:custGeom>
              <a:rect b="b" l="l" r="r" t="t"/>
              <a:pathLst>
                <a:path extrusionOk="0" h="21616" w="10002">
                  <a:moveTo>
                    <a:pt x="1715" y="18493"/>
                  </a:moveTo>
                  <a:cubicBezTo>
                    <a:pt x="1715" y="18517"/>
                    <a:pt x="1715" y="18541"/>
                    <a:pt x="1727" y="18565"/>
                  </a:cubicBezTo>
                  <a:cubicBezTo>
                    <a:pt x="1655" y="18719"/>
                    <a:pt x="1596" y="18886"/>
                    <a:pt x="1536" y="19041"/>
                  </a:cubicBezTo>
                  <a:cubicBezTo>
                    <a:pt x="1429" y="19315"/>
                    <a:pt x="1620" y="19624"/>
                    <a:pt x="1870" y="19719"/>
                  </a:cubicBezTo>
                  <a:cubicBezTo>
                    <a:pt x="1950" y="19756"/>
                    <a:pt x="2026" y="19770"/>
                    <a:pt x="2100" y="19770"/>
                  </a:cubicBezTo>
                  <a:cubicBezTo>
                    <a:pt x="2147" y="19770"/>
                    <a:pt x="2193" y="19764"/>
                    <a:pt x="2239" y="19755"/>
                  </a:cubicBezTo>
                  <a:lnTo>
                    <a:pt x="2239" y="19755"/>
                  </a:lnTo>
                  <a:cubicBezTo>
                    <a:pt x="2215" y="19779"/>
                    <a:pt x="2203" y="19803"/>
                    <a:pt x="2179" y="19827"/>
                  </a:cubicBezTo>
                  <a:cubicBezTo>
                    <a:pt x="2046" y="20019"/>
                    <a:pt x="1590" y="20556"/>
                    <a:pt x="1350" y="20556"/>
                  </a:cubicBezTo>
                  <a:cubicBezTo>
                    <a:pt x="1248" y="20556"/>
                    <a:pt x="1185" y="20459"/>
                    <a:pt x="1203" y="20196"/>
                  </a:cubicBezTo>
                  <a:cubicBezTo>
                    <a:pt x="1239" y="19636"/>
                    <a:pt x="1513" y="19029"/>
                    <a:pt x="1715" y="18493"/>
                  </a:cubicBezTo>
                  <a:close/>
                  <a:moveTo>
                    <a:pt x="9353" y="0"/>
                  </a:moveTo>
                  <a:cubicBezTo>
                    <a:pt x="9124" y="0"/>
                    <a:pt x="8907" y="123"/>
                    <a:pt x="8871" y="396"/>
                  </a:cubicBezTo>
                  <a:cubicBezTo>
                    <a:pt x="8835" y="598"/>
                    <a:pt x="8799" y="789"/>
                    <a:pt x="8775" y="991"/>
                  </a:cubicBezTo>
                  <a:cubicBezTo>
                    <a:pt x="8743" y="985"/>
                    <a:pt x="8711" y="981"/>
                    <a:pt x="8678" y="981"/>
                  </a:cubicBezTo>
                  <a:cubicBezTo>
                    <a:pt x="8530" y="981"/>
                    <a:pt x="8390" y="1051"/>
                    <a:pt x="8371" y="1217"/>
                  </a:cubicBezTo>
                  <a:cubicBezTo>
                    <a:pt x="7442" y="7027"/>
                    <a:pt x="3465" y="11587"/>
                    <a:pt x="1203" y="16862"/>
                  </a:cubicBezTo>
                  <a:cubicBezTo>
                    <a:pt x="917" y="17505"/>
                    <a:pt x="667" y="18160"/>
                    <a:pt x="441" y="18826"/>
                  </a:cubicBezTo>
                  <a:cubicBezTo>
                    <a:pt x="239" y="19434"/>
                    <a:pt x="0" y="20124"/>
                    <a:pt x="191" y="20767"/>
                  </a:cubicBezTo>
                  <a:cubicBezTo>
                    <a:pt x="345" y="21280"/>
                    <a:pt x="807" y="21616"/>
                    <a:pt x="1320" y="21616"/>
                  </a:cubicBezTo>
                  <a:cubicBezTo>
                    <a:pt x="1403" y="21616"/>
                    <a:pt x="1488" y="21607"/>
                    <a:pt x="1572" y="21589"/>
                  </a:cubicBezTo>
                  <a:cubicBezTo>
                    <a:pt x="2227" y="21446"/>
                    <a:pt x="2679" y="20862"/>
                    <a:pt x="3048" y="20339"/>
                  </a:cubicBezTo>
                  <a:cubicBezTo>
                    <a:pt x="4846" y="17779"/>
                    <a:pt x="6311" y="15005"/>
                    <a:pt x="7466" y="12099"/>
                  </a:cubicBezTo>
                  <a:cubicBezTo>
                    <a:pt x="8763" y="8801"/>
                    <a:pt x="9597" y="5349"/>
                    <a:pt x="9978" y="1824"/>
                  </a:cubicBezTo>
                  <a:cubicBezTo>
                    <a:pt x="10002" y="1682"/>
                    <a:pt x="9954" y="1574"/>
                    <a:pt x="9871" y="1479"/>
                  </a:cubicBezTo>
                  <a:cubicBezTo>
                    <a:pt x="9895" y="1170"/>
                    <a:pt x="9918" y="848"/>
                    <a:pt x="9942" y="539"/>
                  </a:cubicBezTo>
                  <a:cubicBezTo>
                    <a:pt x="9956" y="199"/>
                    <a:pt x="9644" y="0"/>
                    <a:pt x="9353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5"/>
            <p:cNvSpPr/>
            <p:nvPr/>
          </p:nvSpPr>
          <p:spPr>
            <a:xfrm>
              <a:off x="2596375" y="3730325"/>
              <a:ext cx="465325" cy="383875"/>
            </a:xfrm>
            <a:custGeom>
              <a:rect b="b" l="l" r="r" t="t"/>
              <a:pathLst>
                <a:path extrusionOk="0" h="15355" w="18613">
                  <a:moveTo>
                    <a:pt x="17232" y="1"/>
                  </a:moveTo>
                  <a:cubicBezTo>
                    <a:pt x="16724" y="1"/>
                    <a:pt x="16213" y="231"/>
                    <a:pt x="15767" y="454"/>
                  </a:cubicBezTo>
                  <a:cubicBezTo>
                    <a:pt x="12969" y="1835"/>
                    <a:pt x="10338" y="3573"/>
                    <a:pt x="7945" y="5574"/>
                  </a:cubicBezTo>
                  <a:cubicBezTo>
                    <a:pt x="5218" y="7836"/>
                    <a:pt x="2837" y="10479"/>
                    <a:pt x="813" y="13384"/>
                  </a:cubicBezTo>
                  <a:cubicBezTo>
                    <a:pt x="730" y="13491"/>
                    <a:pt x="718" y="13622"/>
                    <a:pt x="741" y="13741"/>
                  </a:cubicBezTo>
                  <a:cubicBezTo>
                    <a:pt x="563" y="14003"/>
                    <a:pt x="396" y="14265"/>
                    <a:pt x="229" y="14539"/>
                  </a:cubicBezTo>
                  <a:cubicBezTo>
                    <a:pt x="1" y="14918"/>
                    <a:pt x="384" y="15355"/>
                    <a:pt x="748" y="15355"/>
                  </a:cubicBezTo>
                  <a:cubicBezTo>
                    <a:pt x="876" y="15355"/>
                    <a:pt x="1002" y="15300"/>
                    <a:pt x="1099" y="15170"/>
                  </a:cubicBezTo>
                  <a:lnTo>
                    <a:pt x="1480" y="14694"/>
                  </a:lnTo>
                  <a:cubicBezTo>
                    <a:pt x="1549" y="14757"/>
                    <a:pt x="1639" y="14797"/>
                    <a:pt x="1726" y="14797"/>
                  </a:cubicBezTo>
                  <a:cubicBezTo>
                    <a:pt x="1802" y="14797"/>
                    <a:pt x="1876" y="14766"/>
                    <a:pt x="1932" y="14694"/>
                  </a:cubicBezTo>
                  <a:cubicBezTo>
                    <a:pt x="5528" y="10038"/>
                    <a:pt x="11207" y="7931"/>
                    <a:pt x="15719" y="4395"/>
                  </a:cubicBezTo>
                  <a:cubicBezTo>
                    <a:pt x="16279" y="3954"/>
                    <a:pt x="16815" y="3514"/>
                    <a:pt x="17327" y="3038"/>
                  </a:cubicBezTo>
                  <a:cubicBezTo>
                    <a:pt x="17791" y="2597"/>
                    <a:pt x="18339" y="2109"/>
                    <a:pt x="18482" y="1454"/>
                  </a:cubicBezTo>
                  <a:cubicBezTo>
                    <a:pt x="18613" y="847"/>
                    <a:pt x="18256" y="240"/>
                    <a:pt x="17660" y="61"/>
                  </a:cubicBezTo>
                  <a:cubicBezTo>
                    <a:pt x="17519" y="19"/>
                    <a:pt x="17376" y="1"/>
                    <a:pt x="1723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65"/>
          <p:cNvGrpSpPr/>
          <p:nvPr/>
        </p:nvGrpSpPr>
        <p:grpSpPr>
          <a:xfrm>
            <a:off x="-436776" y="-1353106"/>
            <a:ext cx="4524917" cy="3282309"/>
            <a:chOff x="1458275" y="1034475"/>
            <a:chExt cx="4354650" cy="3158800"/>
          </a:xfrm>
        </p:grpSpPr>
        <p:sp>
          <p:nvSpPr>
            <p:cNvPr id="295" name="Google Shape;295;p65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5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5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65"/>
          <p:cNvSpPr txBox="1"/>
          <p:nvPr>
            <p:ph idx="1" type="subTitle"/>
          </p:nvPr>
        </p:nvSpPr>
        <p:spPr>
          <a:xfrm>
            <a:off x="2670750" y="1401288"/>
            <a:ext cx="28035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299" name="Google Shape;299;p65"/>
          <p:cNvSpPr txBox="1"/>
          <p:nvPr>
            <p:ph idx="2" type="subTitle"/>
          </p:nvPr>
        </p:nvSpPr>
        <p:spPr>
          <a:xfrm>
            <a:off x="2686675" y="2240925"/>
            <a:ext cx="1458000" cy="1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300" name="Google Shape;300;p65"/>
          <p:cNvSpPr txBox="1"/>
          <p:nvPr>
            <p:ph idx="3" type="subTitle"/>
          </p:nvPr>
        </p:nvSpPr>
        <p:spPr>
          <a:xfrm>
            <a:off x="3612450" y="3480425"/>
            <a:ext cx="2803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301" name="Google Shape;301;p65"/>
          <p:cNvSpPr txBox="1"/>
          <p:nvPr>
            <p:ph idx="4" type="subTitle"/>
          </p:nvPr>
        </p:nvSpPr>
        <p:spPr>
          <a:xfrm>
            <a:off x="3628375" y="4388550"/>
            <a:ext cx="2367000" cy="1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302" name="Google Shape;302;p65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66"/>
          <p:cNvGrpSpPr/>
          <p:nvPr/>
        </p:nvGrpSpPr>
        <p:grpSpPr>
          <a:xfrm>
            <a:off x="-15225" y="127050"/>
            <a:ext cx="9772350" cy="5557200"/>
            <a:chOff x="-832225" y="-160200"/>
            <a:chExt cx="9772350" cy="5557200"/>
          </a:xfrm>
        </p:grpSpPr>
        <p:sp>
          <p:nvSpPr>
            <p:cNvPr id="305" name="Google Shape;305;p66"/>
            <p:cNvSpPr/>
            <p:nvPr/>
          </p:nvSpPr>
          <p:spPr>
            <a:xfrm>
              <a:off x="5267600" y="-160200"/>
              <a:ext cx="3672525" cy="5218400"/>
            </a:xfrm>
            <a:custGeom>
              <a:rect b="b" l="l" r="r" t="t"/>
              <a:pathLst>
                <a:path extrusionOk="0" h="208736" w="146901">
                  <a:moveTo>
                    <a:pt x="9768" y="0"/>
                  </a:moveTo>
                  <a:cubicBezTo>
                    <a:pt x="8664" y="0"/>
                    <a:pt x="7575" y="148"/>
                    <a:pt x="6526" y="520"/>
                  </a:cubicBezTo>
                  <a:cubicBezTo>
                    <a:pt x="2525" y="1937"/>
                    <a:pt x="227" y="6402"/>
                    <a:pt x="120" y="10640"/>
                  </a:cubicBezTo>
                  <a:cubicBezTo>
                    <a:pt x="1" y="14891"/>
                    <a:pt x="1644" y="18975"/>
                    <a:pt x="3430" y="22832"/>
                  </a:cubicBezTo>
                  <a:cubicBezTo>
                    <a:pt x="13098" y="43811"/>
                    <a:pt x="27588" y="62444"/>
                    <a:pt x="35613" y="84102"/>
                  </a:cubicBezTo>
                  <a:cubicBezTo>
                    <a:pt x="42090" y="101592"/>
                    <a:pt x="44102" y="120356"/>
                    <a:pt x="48602" y="138454"/>
                  </a:cubicBezTo>
                  <a:cubicBezTo>
                    <a:pt x="53055" y="156396"/>
                    <a:pt x="59997" y="173720"/>
                    <a:pt x="69152" y="189770"/>
                  </a:cubicBezTo>
                  <a:cubicBezTo>
                    <a:pt x="72510" y="195651"/>
                    <a:pt x="76534" y="201688"/>
                    <a:pt x="82761" y="204319"/>
                  </a:cubicBezTo>
                  <a:cubicBezTo>
                    <a:pt x="84375" y="204997"/>
                    <a:pt x="85890" y="205292"/>
                    <a:pt x="87327" y="205292"/>
                  </a:cubicBezTo>
                  <a:cubicBezTo>
                    <a:pt x="93006" y="205292"/>
                    <a:pt x="97470" y="200688"/>
                    <a:pt x="102002" y="196925"/>
                  </a:cubicBezTo>
                  <a:cubicBezTo>
                    <a:pt x="103822" y="203917"/>
                    <a:pt x="107390" y="208736"/>
                    <a:pt x="113265" y="208736"/>
                  </a:cubicBezTo>
                  <a:cubicBezTo>
                    <a:pt x="114694" y="208736"/>
                    <a:pt x="116259" y="208451"/>
                    <a:pt x="117968" y="207843"/>
                  </a:cubicBezTo>
                  <a:cubicBezTo>
                    <a:pt x="122481" y="206236"/>
                    <a:pt x="127684" y="205379"/>
                    <a:pt x="131613" y="202569"/>
                  </a:cubicBezTo>
                  <a:cubicBezTo>
                    <a:pt x="135935" y="199473"/>
                    <a:pt x="138102" y="194437"/>
                    <a:pt x="140078" y="189698"/>
                  </a:cubicBezTo>
                  <a:cubicBezTo>
                    <a:pt x="143459" y="181602"/>
                    <a:pt x="146900" y="173172"/>
                    <a:pt x="146436" y="164421"/>
                  </a:cubicBezTo>
                  <a:cubicBezTo>
                    <a:pt x="145424" y="144883"/>
                    <a:pt x="125648" y="130215"/>
                    <a:pt x="124505" y="110688"/>
                  </a:cubicBezTo>
                  <a:cubicBezTo>
                    <a:pt x="123933" y="100949"/>
                    <a:pt x="128184" y="91281"/>
                    <a:pt x="126922" y="81602"/>
                  </a:cubicBezTo>
                  <a:cubicBezTo>
                    <a:pt x="125981" y="74446"/>
                    <a:pt x="122100" y="68005"/>
                    <a:pt x="117766" y="62230"/>
                  </a:cubicBezTo>
                  <a:cubicBezTo>
                    <a:pt x="106669" y="47466"/>
                    <a:pt x="91155" y="35084"/>
                    <a:pt x="72962" y="31941"/>
                  </a:cubicBezTo>
                  <a:cubicBezTo>
                    <a:pt x="70534" y="31524"/>
                    <a:pt x="68045" y="31250"/>
                    <a:pt x="65783" y="30286"/>
                  </a:cubicBezTo>
                  <a:cubicBezTo>
                    <a:pt x="62830" y="29012"/>
                    <a:pt x="60508" y="26654"/>
                    <a:pt x="58163" y="24452"/>
                  </a:cubicBezTo>
                  <a:cubicBezTo>
                    <a:pt x="46126" y="13176"/>
                    <a:pt x="31219" y="4985"/>
                    <a:pt x="15253" y="865"/>
                  </a:cubicBezTo>
                  <a:cubicBezTo>
                    <a:pt x="13464" y="405"/>
                    <a:pt x="11596" y="0"/>
                    <a:pt x="976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6"/>
            <p:cNvSpPr/>
            <p:nvPr/>
          </p:nvSpPr>
          <p:spPr>
            <a:xfrm>
              <a:off x="-832225" y="257900"/>
              <a:ext cx="4468400" cy="3013800"/>
            </a:xfrm>
            <a:custGeom>
              <a:rect b="b" l="l" r="r" t="t"/>
              <a:pathLst>
                <a:path extrusionOk="0" h="120552" w="178736">
                  <a:moveTo>
                    <a:pt x="98988" y="0"/>
                  </a:moveTo>
                  <a:lnTo>
                    <a:pt x="98988" y="0"/>
                  </a:lnTo>
                  <a:cubicBezTo>
                    <a:pt x="88975" y="1679"/>
                    <a:pt x="79045" y="4180"/>
                    <a:pt x="69817" y="8406"/>
                  </a:cubicBezTo>
                  <a:cubicBezTo>
                    <a:pt x="64662" y="10764"/>
                    <a:pt x="59733" y="13669"/>
                    <a:pt x="55268" y="17169"/>
                  </a:cubicBezTo>
                  <a:cubicBezTo>
                    <a:pt x="51732" y="19955"/>
                    <a:pt x="45945" y="24111"/>
                    <a:pt x="43862" y="28123"/>
                  </a:cubicBezTo>
                  <a:lnTo>
                    <a:pt x="44409" y="28468"/>
                  </a:lnTo>
                  <a:cubicBezTo>
                    <a:pt x="41885" y="28218"/>
                    <a:pt x="39361" y="28028"/>
                    <a:pt x="36825" y="27909"/>
                  </a:cubicBezTo>
                  <a:cubicBezTo>
                    <a:pt x="34159" y="27774"/>
                    <a:pt x="31494" y="27706"/>
                    <a:pt x="28831" y="27706"/>
                  </a:cubicBezTo>
                  <a:cubicBezTo>
                    <a:pt x="20683" y="27706"/>
                    <a:pt x="12555" y="28340"/>
                    <a:pt x="4488" y="29623"/>
                  </a:cubicBezTo>
                  <a:cubicBezTo>
                    <a:pt x="3166" y="29826"/>
                    <a:pt x="1857" y="30064"/>
                    <a:pt x="547" y="30349"/>
                  </a:cubicBezTo>
                  <a:cubicBezTo>
                    <a:pt x="1" y="30463"/>
                    <a:pt x="20" y="31284"/>
                    <a:pt x="552" y="31284"/>
                  </a:cubicBezTo>
                  <a:cubicBezTo>
                    <a:pt x="577" y="31284"/>
                    <a:pt x="603" y="31282"/>
                    <a:pt x="630" y="31278"/>
                  </a:cubicBezTo>
                  <a:cubicBezTo>
                    <a:pt x="5000" y="30695"/>
                    <a:pt x="9357" y="30135"/>
                    <a:pt x="13739" y="29742"/>
                  </a:cubicBezTo>
                  <a:cubicBezTo>
                    <a:pt x="15977" y="43041"/>
                    <a:pt x="21907" y="55722"/>
                    <a:pt x="30729" y="65949"/>
                  </a:cubicBezTo>
                  <a:cubicBezTo>
                    <a:pt x="35527" y="71497"/>
                    <a:pt x="41135" y="76331"/>
                    <a:pt x="45802" y="81987"/>
                  </a:cubicBezTo>
                  <a:cubicBezTo>
                    <a:pt x="43945" y="76296"/>
                    <a:pt x="43874" y="70200"/>
                    <a:pt x="42731" y="64318"/>
                  </a:cubicBezTo>
                  <a:cubicBezTo>
                    <a:pt x="39849" y="49435"/>
                    <a:pt x="29586" y="36172"/>
                    <a:pt x="15954" y="29552"/>
                  </a:cubicBezTo>
                  <a:cubicBezTo>
                    <a:pt x="16144" y="29540"/>
                    <a:pt x="16346" y="29528"/>
                    <a:pt x="16537" y="29504"/>
                  </a:cubicBezTo>
                  <a:cubicBezTo>
                    <a:pt x="20556" y="29219"/>
                    <a:pt x="24583" y="29074"/>
                    <a:pt x="28606" y="29074"/>
                  </a:cubicBezTo>
                  <a:cubicBezTo>
                    <a:pt x="29957" y="29074"/>
                    <a:pt x="31308" y="29090"/>
                    <a:pt x="32658" y="29123"/>
                  </a:cubicBezTo>
                  <a:cubicBezTo>
                    <a:pt x="35861" y="29206"/>
                    <a:pt x="39052" y="29385"/>
                    <a:pt x="42243" y="29647"/>
                  </a:cubicBezTo>
                  <a:cubicBezTo>
                    <a:pt x="42219" y="29814"/>
                    <a:pt x="42207" y="29980"/>
                    <a:pt x="42195" y="30135"/>
                  </a:cubicBezTo>
                  <a:cubicBezTo>
                    <a:pt x="41992" y="33088"/>
                    <a:pt x="43243" y="36029"/>
                    <a:pt x="44564" y="38720"/>
                  </a:cubicBezTo>
                  <a:cubicBezTo>
                    <a:pt x="53220" y="56365"/>
                    <a:pt x="66424" y="71747"/>
                    <a:pt x="82557" y="82951"/>
                  </a:cubicBezTo>
                  <a:cubicBezTo>
                    <a:pt x="83470" y="83592"/>
                    <a:pt x="84502" y="84244"/>
                    <a:pt x="85599" y="84244"/>
                  </a:cubicBezTo>
                  <a:cubicBezTo>
                    <a:pt x="85703" y="84244"/>
                    <a:pt x="85809" y="84238"/>
                    <a:pt x="85915" y="84225"/>
                  </a:cubicBezTo>
                  <a:cubicBezTo>
                    <a:pt x="80557" y="67580"/>
                    <a:pt x="71365" y="52185"/>
                    <a:pt x="59257" y="39565"/>
                  </a:cubicBezTo>
                  <a:cubicBezTo>
                    <a:pt x="55851" y="36017"/>
                    <a:pt x="52101" y="32612"/>
                    <a:pt x="47755" y="30409"/>
                  </a:cubicBezTo>
                  <a:cubicBezTo>
                    <a:pt x="48017" y="30373"/>
                    <a:pt x="48279" y="30338"/>
                    <a:pt x="48541" y="30302"/>
                  </a:cubicBezTo>
                  <a:cubicBezTo>
                    <a:pt x="53923" y="30969"/>
                    <a:pt x="59268" y="31897"/>
                    <a:pt x="64555" y="33088"/>
                  </a:cubicBezTo>
                  <a:cubicBezTo>
                    <a:pt x="70198" y="34362"/>
                    <a:pt x="75782" y="35945"/>
                    <a:pt x="81247" y="37827"/>
                  </a:cubicBezTo>
                  <a:cubicBezTo>
                    <a:pt x="82783" y="49495"/>
                    <a:pt x="86700" y="61627"/>
                    <a:pt x="93844" y="70866"/>
                  </a:cubicBezTo>
                  <a:cubicBezTo>
                    <a:pt x="100131" y="79022"/>
                    <a:pt x="108346" y="85785"/>
                    <a:pt x="113132" y="94905"/>
                  </a:cubicBezTo>
                  <a:cubicBezTo>
                    <a:pt x="116478" y="85821"/>
                    <a:pt x="118466" y="75534"/>
                    <a:pt x="114787" y="66568"/>
                  </a:cubicBezTo>
                  <a:cubicBezTo>
                    <a:pt x="111966" y="59674"/>
                    <a:pt x="106167" y="54483"/>
                    <a:pt x="100297" y="49888"/>
                  </a:cubicBezTo>
                  <a:cubicBezTo>
                    <a:pt x="95761" y="46328"/>
                    <a:pt x="91070" y="42982"/>
                    <a:pt x="86343" y="39684"/>
                  </a:cubicBezTo>
                  <a:lnTo>
                    <a:pt x="86343" y="39684"/>
                  </a:lnTo>
                  <a:cubicBezTo>
                    <a:pt x="89213" y="40791"/>
                    <a:pt x="92046" y="41982"/>
                    <a:pt x="94844" y="43256"/>
                  </a:cubicBezTo>
                  <a:cubicBezTo>
                    <a:pt x="104584" y="47697"/>
                    <a:pt x="113847" y="53162"/>
                    <a:pt x="122372" y="59627"/>
                  </a:cubicBezTo>
                  <a:cubicBezTo>
                    <a:pt x="124062" y="60925"/>
                    <a:pt x="125741" y="62246"/>
                    <a:pt x="127384" y="63627"/>
                  </a:cubicBezTo>
                  <a:cubicBezTo>
                    <a:pt x="124896" y="66902"/>
                    <a:pt x="123681" y="70997"/>
                    <a:pt x="123288" y="75093"/>
                  </a:cubicBezTo>
                  <a:cubicBezTo>
                    <a:pt x="122467" y="83713"/>
                    <a:pt x="125086" y="92393"/>
                    <a:pt x="129289" y="99965"/>
                  </a:cubicBezTo>
                  <a:cubicBezTo>
                    <a:pt x="133492" y="107538"/>
                    <a:pt x="139219" y="114145"/>
                    <a:pt x="145053" y="120551"/>
                  </a:cubicBezTo>
                  <a:cubicBezTo>
                    <a:pt x="143958" y="102334"/>
                    <a:pt x="142112" y="83237"/>
                    <a:pt x="132289" y="67973"/>
                  </a:cubicBezTo>
                  <a:lnTo>
                    <a:pt x="132289" y="67973"/>
                  </a:lnTo>
                  <a:cubicBezTo>
                    <a:pt x="138755" y="74045"/>
                    <a:pt x="144493" y="80915"/>
                    <a:pt x="148756" y="88702"/>
                  </a:cubicBezTo>
                  <a:cubicBezTo>
                    <a:pt x="149565" y="90178"/>
                    <a:pt x="150316" y="91702"/>
                    <a:pt x="151018" y="93238"/>
                  </a:cubicBezTo>
                  <a:cubicBezTo>
                    <a:pt x="151088" y="93390"/>
                    <a:pt x="151221" y="93455"/>
                    <a:pt x="151353" y="93455"/>
                  </a:cubicBezTo>
                  <a:cubicBezTo>
                    <a:pt x="151581" y="93455"/>
                    <a:pt x="151806" y="93260"/>
                    <a:pt x="151685" y="92988"/>
                  </a:cubicBezTo>
                  <a:cubicBezTo>
                    <a:pt x="146279" y="80820"/>
                    <a:pt x="137397" y="70569"/>
                    <a:pt x="127229" y="62091"/>
                  </a:cubicBezTo>
                  <a:cubicBezTo>
                    <a:pt x="124705" y="59984"/>
                    <a:pt x="122086" y="57972"/>
                    <a:pt x="119407" y="56055"/>
                  </a:cubicBezTo>
                  <a:lnTo>
                    <a:pt x="119407" y="56055"/>
                  </a:lnTo>
                  <a:cubicBezTo>
                    <a:pt x="129480" y="61198"/>
                    <a:pt x="138647" y="66902"/>
                    <a:pt x="148125" y="73390"/>
                  </a:cubicBezTo>
                  <a:cubicBezTo>
                    <a:pt x="157483" y="79796"/>
                    <a:pt x="167532" y="85821"/>
                    <a:pt x="178736" y="87583"/>
                  </a:cubicBezTo>
                  <a:cubicBezTo>
                    <a:pt x="174521" y="80856"/>
                    <a:pt x="170235" y="74033"/>
                    <a:pt x="164317" y="68759"/>
                  </a:cubicBezTo>
                  <a:cubicBezTo>
                    <a:pt x="157828" y="62973"/>
                    <a:pt x="149649" y="59317"/>
                    <a:pt x="141207" y="57234"/>
                  </a:cubicBezTo>
                  <a:cubicBezTo>
                    <a:pt x="133325" y="55293"/>
                    <a:pt x="125193" y="54662"/>
                    <a:pt x="117073" y="54412"/>
                  </a:cubicBezTo>
                  <a:cubicBezTo>
                    <a:pt x="111382" y="50519"/>
                    <a:pt x="105405" y="47030"/>
                    <a:pt x="99238" y="43970"/>
                  </a:cubicBezTo>
                  <a:cubicBezTo>
                    <a:pt x="94582" y="41660"/>
                    <a:pt x="89796" y="39601"/>
                    <a:pt x="84926" y="37791"/>
                  </a:cubicBezTo>
                  <a:lnTo>
                    <a:pt x="84926" y="37791"/>
                  </a:lnTo>
                  <a:cubicBezTo>
                    <a:pt x="93237" y="40398"/>
                    <a:pt x="108513" y="45816"/>
                    <a:pt x="112156" y="46018"/>
                  </a:cubicBezTo>
                  <a:cubicBezTo>
                    <a:pt x="122693" y="46590"/>
                    <a:pt x="133254" y="46042"/>
                    <a:pt x="143779" y="46637"/>
                  </a:cubicBezTo>
                  <a:cubicBezTo>
                    <a:pt x="144327" y="46661"/>
                    <a:pt x="144898" y="46721"/>
                    <a:pt x="145446" y="46828"/>
                  </a:cubicBezTo>
                  <a:cubicBezTo>
                    <a:pt x="146303" y="47375"/>
                    <a:pt x="146744" y="47161"/>
                    <a:pt x="147589" y="47733"/>
                  </a:cubicBezTo>
                  <a:cubicBezTo>
                    <a:pt x="146398" y="46244"/>
                    <a:pt x="143184" y="43708"/>
                    <a:pt x="142076" y="43470"/>
                  </a:cubicBezTo>
                  <a:cubicBezTo>
                    <a:pt x="130027" y="35779"/>
                    <a:pt x="119562" y="34231"/>
                    <a:pt x="105346" y="32647"/>
                  </a:cubicBezTo>
                  <a:cubicBezTo>
                    <a:pt x="102938" y="32376"/>
                    <a:pt x="100483" y="32210"/>
                    <a:pt x="98035" y="32210"/>
                  </a:cubicBezTo>
                  <a:cubicBezTo>
                    <a:pt x="92094" y="32210"/>
                    <a:pt x="86190" y="33191"/>
                    <a:pt x="81081" y="36041"/>
                  </a:cubicBezTo>
                  <a:cubicBezTo>
                    <a:pt x="81057" y="36029"/>
                    <a:pt x="81045" y="36017"/>
                    <a:pt x="81033" y="36005"/>
                  </a:cubicBezTo>
                  <a:cubicBezTo>
                    <a:pt x="81033" y="36029"/>
                    <a:pt x="81033" y="36041"/>
                    <a:pt x="81033" y="36064"/>
                  </a:cubicBezTo>
                  <a:cubicBezTo>
                    <a:pt x="80914" y="36136"/>
                    <a:pt x="80795" y="36195"/>
                    <a:pt x="80676" y="36267"/>
                  </a:cubicBezTo>
                  <a:cubicBezTo>
                    <a:pt x="76783" y="34945"/>
                    <a:pt x="72842" y="33778"/>
                    <a:pt x="68865" y="32755"/>
                  </a:cubicBezTo>
                  <a:cubicBezTo>
                    <a:pt x="63650" y="31421"/>
                    <a:pt x="58375" y="30349"/>
                    <a:pt x="53065" y="29540"/>
                  </a:cubicBezTo>
                  <a:cubicBezTo>
                    <a:pt x="71318" y="25861"/>
                    <a:pt x="88165" y="15181"/>
                    <a:pt x="9898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6"/>
            <p:cNvSpPr/>
            <p:nvPr/>
          </p:nvSpPr>
          <p:spPr>
            <a:xfrm>
              <a:off x="1193300" y="11577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12"/>
                    <a:pt x="12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6"/>
            <p:cNvSpPr/>
            <p:nvPr/>
          </p:nvSpPr>
          <p:spPr>
            <a:xfrm>
              <a:off x="3943625" y="2979950"/>
              <a:ext cx="2945450" cy="2417050"/>
            </a:xfrm>
            <a:custGeom>
              <a:rect b="b" l="l" r="r" t="t"/>
              <a:pathLst>
                <a:path extrusionOk="0" h="96682" w="117818">
                  <a:moveTo>
                    <a:pt x="30826" y="1"/>
                  </a:moveTo>
                  <a:cubicBezTo>
                    <a:pt x="28016" y="13348"/>
                    <a:pt x="25564" y="27504"/>
                    <a:pt x="29636" y="40458"/>
                  </a:cubicBezTo>
                  <a:cubicBezTo>
                    <a:pt x="26171" y="34791"/>
                    <a:pt x="23397" y="28707"/>
                    <a:pt x="21849" y="22242"/>
                  </a:cubicBezTo>
                  <a:cubicBezTo>
                    <a:pt x="21563" y="21015"/>
                    <a:pt x="21313" y="19777"/>
                    <a:pt x="21123" y="18527"/>
                  </a:cubicBezTo>
                  <a:cubicBezTo>
                    <a:pt x="21095" y="18365"/>
                    <a:pt x="20962" y="18289"/>
                    <a:pt x="20835" y="18289"/>
                  </a:cubicBezTo>
                  <a:cubicBezTo>
                    <a:pt x="20691" y="18289"/>
                    <a:pt x="20555" y="18386"/>
                    <a:pt x="20587" y="18563"/>
                  </a:cubicBezTo>
                  <a:cubicBezTo>
                    <a:pt x="22087" y="28421"/>
                    <a:pt x="26457" y="37577"/>
                    <a:pt x="32124" y="45697"/>
                  </a:cubicBezTo>
                  <a:cubicBezTo>
                    <a:pt x="33529" y="47709"/>
                    <a:pt x="35017" y="49686"/>
                    <a:pt x="36565" y="51602"/>
                  </a:cubicBezTo>
                  <a:cubicBezTo>
                    <a:pt x="30326" y="45899"/>
                    <a:pt x="24837" y="39970"/>
                    <a:pt x="19277" y="33410"/>
                  </a:cubicBezTo>
                  <a:cubicBezTo>
                    <a:pt x="13788" y="26945"/>
                    <a:pt x="7740" y="20611"/>
                    <a:pt x="1" y="17122"/>
                  </a:cubicBezTo>
                  <a:lnTo>
                    <a:pt x="1" y="17122"/>
                  </a:lnTo>
                  <a:cubicBezTo>
                    <a:pt x="1715" y="22801"/>
                    <a:pt x="3454" y="28576"/>
                    <a:pt x="6680" y="33553"/>
                  </a:cubicBezTo>
                  <a:cubicBezTo>
                    <a:pt x="10216" y="39018"/>
                    <a:pt x="15396" y="43268"/>
                    <a:pt x="21075" y="46435"/>
                  </a:cubicBezTo>
                  <a:cubicBezTo>
                    <a:pt x="26373" y="49400"/>
                    <a:pt x="32124" y="51460"/>
                    <a:pt x="37934" y="53246"/>
                  </a:cubicBezTo>
                  <a:cubicBezTo>
                    <a:pt x="41268" y="57187"/>
                    <a:pt x="44887" y="60877"/>
                    <a:pt x="48733" y="64306"/>
                  </a:cubicBezTo>
                  <a:cubicBezTo>
                    <a:pt x="51638" y="66890"/>
                    <a:pt x="54686" y="69319"/>
                    <a:pt x="57841" y="71593"/>
                  </a:cubicBezTo>
                  <a:cubicBezTo>
                    <a:pt x="52365" y="68069"/>
                    <a:pt x="42411" y="61139"/>
                    <a:pt x="39815" y="60282"/>
                  </a:cubicBezTo>
                  <a:cubicBezTo>
                    <a:pt x="32338" y="57782"/>
                    <a:pt x="24599" y="56091"/>
                    <a:pt x="17122" y="53579"/>
                  </a:cubicBezTo>
                  <a:cubicBezTo>
                    <a:pt x="16741" y="53448"/>
                    <a:pt x="16336" y="53305"/>
                    <a:pt x="15967" y="53115"/>
                  </a:cubicBezTo>
                  <a:cubicBezTo>
                    <a:pt x="15455" y="52543"/>
                    <a:pt x="15098" y="52615"/>
                    <a:pt x="14598" y="52031"/>
                  </a:cubicBezTo>
                  <a:lnTo>
                    <a:pt x="14598" y="52031"/>
                  </a:lnTo>
                  <a:cubicBezTo>
                    <a:pt x="15158" y="53341"/>
                    <a:pt x="16979" y="55817"/>
                    <a:pt x="17729" y="56198"/>
                  </a:cubicBezTo>
                  <a:cubicBezTo>
                    <a:pt x="24909" y="64128"/>
                    <a:pt x="32148" y="67319"/>
                    <a:pt x="42090" y="71272"/>
                  </a:cubicBezTo>
                  <a:cubicBezTo>
                    <a:pt x="46283" y="72940"/>
                    <a:pt x="50808" y="74201"/>
                    <a:pt x="55270" y="74201"/>
                  </a:cubicBezTo>
                  <a:cubicBezTo>
                    <a:pt x="56953" y="74201"/>
                    <a:pt x="58627" y="74021"/>
                    <a:pt x="60270" y="73617"/>
                  </a:cubicBezTo>
                  <a:cubicBezTo>
                    <a:pt x="60282" y="73629"/>
                    <a:pt x="60282" y="73641"/>
                    <a:pt x="60294" y="73653"/>
                  </a:cubicBezTo>
                  <a:cubicBezTo>
                    <a:pt x="60294" y="73641"/>
                    <a:pt x="60306" y="73629"/>
                    <a:pt x="60306" y="73605"/>
                  </a:cubicBezTo>
                  <a:cubicBezTo>
                    <a:pt x="60401" y="73581"/>
                    <a:pt x="60508" y="73558"/>
                    <a:pt x="60604" y="73534"/>
                  </a:cubicBezTo>
                  <a:cubicBezTo>
                    <a:pt x="63152" y="75260"/>
                    <a:pt x="65759" y="76879"/>
                    <a:pt x="68426" y="78403"/>
                  </a:cubicBezTo>
                  <a:cubicBezTo>
                    <a:pt x="71927" y="80392"/>
                    <a:pt x="75522" y="82213"/>
                    <a:pt x="79201" y="83845"/>
                  </a:cubicBezTo>
                  <a:cubicBezTo>
                    <a:pt x="77949" y="83759"/>
                    <a:pt x="76693" y="83716"/>
                    <a:pt x="75437" y="83716"/>
                  </a:cubicBezTo>
                  <a:cubicBezTo>
                    <a:pt x="62761" y="83716"/>
                    <a:pt x="50058" y="88057"/>
                    <a:pt x="40232" y="96084"/>
                  </a:cubicBezTo>
                  <a:cubicBezTo>
                    <a:pt x="43881" y="96453"/>
                    <a:pt x="47555" y="96682"/>
                    <a:pt x="51224" y="96682"/>
                  </a:cubicBezTo>
                  <a:cubicBezTo>
                    <a:pt x="55144" y="96682"/>
                    <a:pt x="59057" y="96420"/>
                    <a:pt x="62925" y="95786"/>
                  </a:cubicBezTo>
                  <a:cubicBezTo>
                    <a:pt x="67116" y="95096"/>
                    <a:pt x="71248" y="93977"/>
                    <a:pt x="75153" y="92334"/>
                  </a:cubicBezTo>
                  <a:cubicBezTo>
                    <a:pt x="78261" y="91024"/>
                    <a:pt x="83261" y="89167"/>
                    <a:pt x="85559" y="86678"/>
                  </a:cubicBezTo>
                  <a:lnTo>
                    <a:pt x="85226" y="86333"/>
                  </a:lnTo>
                  <a:lnTo>
                    <a:pt x="85226" y="86333"/>
                  </a:lnTo>
                  <a:cubicBezTo>
                    <a:pt x="87000" y="87012"/>
                    <a:pt x="88786" y="87643"/>
                    <a:pt x="90584" y="88238"/>
                  </a:cubicBezTo>
                  <a:cubicBezTo>
                    <a:pt x="98299" y="90762"/>
                    <a:pt x="106193" y="92500"/>
                    <a:pt x="114253" y="93393"/>
                  </a:cubicBezTo>
                  <a:cubicBezTo>
                    <a:pt x="115253" y="93501"/>
                    <a:pt x="116242" y="93596"/>
                    <a:pt x="117242" y="93643"/>
                  </a:cubicBezTo>
                  <a:cubicBezTo>
                    <a:pt x="117250" y="93644"/>
                    <a:pt x="117257" y="93644"/>
                    <a:pt x="117265" y="93644"/>
                  </a:cubicBezTo>
                  <a:cubicBezTo>
                    <a:pt x="117687" y="93644"/>
                    <a:pt x="117817" y="93011"/>
                    <a:pt x="117373" y="92953"/>
                  </a:cubicBezTo>
                  <a:cubicBezTo>
                    <a:pt x="114099" y="92512"/>
                    <a:pt x="110848" y="92060"/>
                    <a:pt x="107610" y="91476"/>
                  </a:cubicBezTo>
                  <a:cubicBezTo>
                    <a:pt x="108622" y="81428"/>
                    <a:pt x="106848" y="71105"/>
                    <a:pt x="102514" y="61997"/>
                  </a:cubicBezTo>
                  <a:cubicBezTo>
                    <a:pt x="100144" y="57032"/>
                    <a:pt x="97061" y="52448"/>
                    <a:pt x="94798" y="47435"/>
                  </a:cubicBezTo>
                  <a:lnTo>
                    <a:pt x="94798" y="47435"/>
                  </a:lnTo>
                  <a:cubicBezTo>
                    <a:pt x="95025" y="51912"/>
                    <a:pt x="93858" y="56329"/>
                    <a:pt x="93525" y="60794"/>
                  </a:cubicBezTo>
                  <a:cubicBezTo>
                    <a:pt x="92667" y="72105"/>
                    <a:pt x="97442" y="83702"/>
                    <a:pt x="105978" y="91167"/>
                  </a:cubicBezTo>
                  <a:cubicBezTo>
                    <a:pt x="105836" y="91143"/>
                    <a:pt x="105681" y="91119"/>
                    <a:pt x="105538" y="91084"/>
                  </a:cubicBezTo>
                  <a:cubicBezTo>
                    <a:pt x="101597" y="90298"/>
                    <a:pt x="97692" y="89333"/>
                    <a:pt x="93834" y="88178"/>
                  </a:cubicBezTo>
                  <a:cubicBezTo>
                    <a:pt x="91548" y="87488"/>
                    <a:pt x="89274" y="86726"/>
                    <a:pt x="87024" y="85904"/>
                  </a:cubicBezTo>
                  <a:cubicBezTo>
                    <a:pt x="87071" y="85785"/>
                    <a:pt x="87119" y="85678"/>
                    <a:pt x="87155" y="85559"/>
                  </a:cubicBezTo>
                  <a:cubicBezTo>
                    <a:pt x="87881" y="83464"/>
                    <a:pt x="87559" y="81106"/>
                    <a:pt x="87143" y="78892"/>
                  </a:cubicBezTo>
                  <a:cubicBezTo>
                    <a:pt x="84392" y="64461"/>
                    <a:pt x="77904" y="50757"/>
                    <a:pt x="68474" y="39482"/>
                  </a:cubicBezTo>
                  <a:cubicBezTo>
                    <a:pt x="67890" y="38779"/>
                    <a:pt x="67212" y="38029"/>
                    <a:pt x="66307" y="37887"/>
                  </a:cubicBezTo>
                  <a:lnTo>
                    <a:pt x="66307" y="37887"/>
                  </a:lnTo>
                  <a:cubicBezTo>
                    <a:pt x="66878" y="50960"/>
                    <a:pt x="70462" y="63890"/>
                    <a:pt x="76713" y="75391"/>
                  </a:cubicBezTo>
                  <a:cubicBezTo>
                    <a:pt x="78463" y="78618"/>
                    <a:pt x="80499" y="81820"/>
                    <a:pt x="83202" y="84273"/>
                  </a:cubicBezTo>
                  <a:cubicBezTo>
                    <a:pt x="83011" y="84237"/>
                    <a:pt x="82809" y="84214"/>
                    <a:pt x="82606" y="84190"/>
                  </a:cubicBezTo>
                  <a:cubicBezTo>
                    <a:pt x="78856" y="82642"/>
                    <a:pt x="75189" y="80916"/>
                    <a:pt x="71605" y="79011"/>
                  </a:cubicBezTo>
                  <a:cubicBezTo>
                    <a:pt x="67783" y="76975"/>
                    <a:pt x="64068" y="74736"/>
                    <a:pt x="60497" y="72284"/>
                  </a:cubicBezTo>
                  <a:cubicBezTo>
                    <a:pt x="61699" y="63568"/>
                    <a:pt x="61270" y="54043"/>
                    <a:pt x="57949" y="45971"/>
                  </a:cubicBezTo>
                  <a:cubicBezTo>
                    <a:pt x="55020" y="38839"/>
                    <a:pt x="50436" y="32338"/>
                    <a:pt x="48781" y="24802"/>
                  </a:cubicBezTo>
                  <a:cubicBezTo>
                    <a:pt x="44566" y="30707"/>
                    <a:pt x="41101" y="37732"/>
                    <a:pt x="41982" y="44923"/>
                  </a:cubicBezTo>
                  <a:cubicBezTo>
                    <a:pt x="42661" y="50459"/>
                    <a:pt x="45816" y="55353"/>
                    <a:pt x="49138" y="59830"/>
                  </a:cubicBezTo>
                  <a:cubicBezTo>
                    <a:pt x="51710" y="63283"/>
                    <a:pt x="54436" y="66628"/>
                    <a:pt x="57187" y="69938"/>
                  </a:cubicBezTo>
                  <a:cubicBezTo>
                    <a:pt x="55341" y="68581"/>
                    <a:pt x="53531" y="67164"/>
                    <a:pt x="51769" y="65688"/>
                  </a:cubicBezTo>
                  <a:cubicBezTo>
                    <a:pt x="45614" y="60568"/>
                    <a:pt x="40018" y="54793"/>
                    <a:pt x="35148" y="48435"/>
                  </a:cubicBezTo>
                  <a:cubicBezTo>
                    <a:pt x="34172" y="47161"/>
                    <a:pt x="33231" y="45876"/>
                    <a:pt x="32314" y="44554"/>
                  </a:cubicBezTo>
                  <a:cubicBezTo>
                    <a:pt x="34755" y="42685"/>
                    <a:pt x="36446" y="39970"/>
                    <a:pt x="37529" y="37101"/>
                  </a:cubicBezTo>
                  <a:cubicBezTo>
                    <a:pt x="39839" y="31040"/>
                    <a:pt x="39661" y="24254"/>
                    <a:pt x="38125" y="17967"/>
                  </a:cubicBezTo>
                  <a:cubicBezTo>
                    <a:pt x="36589" y="11669"/>
                    <a:pt x="33755" y="5775"/>
                    <a:pt x="30826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6"/>
            <p:cNvSpPr/>
            <p:nvPr/>
          </p:nvSpPr>
          <p:spPr>
            <a:xfrm>
              <a:off x="5450975" y="4821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6"/>
            <p:cNvSpPr/>
            <p:nvPr/>
          </p:nvSpPr>
          <p:spPr>
            <a:xfrm>
              <a:off x="-402275" y="3052375"/>
              <a:ext cx="1943550" cy="2148800"/>
            </a:xfrm>
            <a:custGeom>
              <a:rect b="b" l="l" r="r" t="t"/>
              <a:pathLst>
                <a:path extrusionOk="0" h="85952" w="77742">
                  <a:moveTo>
                    <a:pt x="43207" y="1"/>
                  </a:moveTo>
                  <a:cubicBezTo>
                    <a:pt x="21498" y="1"/>
                    <a:pt x="1" y="25989"/>
                    <a:pt x="3887" y="49587"/>
                  </a:cubicBezTo>
                  <a:cubicBezTo>
                    <a:pt x="7832" y="73589"/>
                    <a:pt x="36524" y="85952"/>
                    <a:pt x="52128" y="85952"/>
                  </a:cubicBezTo>
                  <a:cubicBezTo>
                    <a:pt x="56114" y="85952"/>
                    <a:pt x="59247" y="85145"/>
                    <a:pt x="60894" y="83519"/>
                  </a:cubicBezTo>
                  <a:cubicBezTo>
                    <a:pt x="66097" y="78376"/>
                    <a:pt x="55155" y="66267"/>
                    <a:pt x="61787" y="50182"/>
                  </a:cubicBezTo>
                  <a:cubicBezTo>
                    <a:pt x="66645" y="38383"/>
                    <a:pt x="75420" y="37883"/>
                    <a:pt x="76372" y="29501"/>
                  </a:cubicBezTo>
                  <a:cubicBezTo>
                    <a:pt x="77742" y="17297"/>
                    <a:pt x="61168" y="842"/>
                    <a:pt x="44523" y="33"/>
                  </a:cubicBezTo>
                  <a:cubicBezTo>
                    <a:pt x="44084" y="11"/>
                    <a:pt x="43646" y="1"/>
                    <a:pt x="43207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6"/>
            <p:cNvSpPr/>
            <p:nvPr/>
          </p:nvSpPr>
          <p:spPr>
            <a:xfrm>
              <a:off x="5113425" y="1431500"/>
              <a:ext cx="250050" cy="540400"/>
            </a:xfrm>
            <a:custGeom>
              <a:rect b="b" l="l" r="r" t="t"/>
              <a:pathLst>
                <a:path extrusionOk="0" h="21616" w="10002">
                  <a:moveTo>
                    <a:pt x="1715" y="18493"/>
                  </a:moveTo>
                  <a:cubicBezTo>
                    <a:pt x="1715" y="18517"/>
                    <a:pt x="1715" y="18541"/>
                    <a:pt x="1727" y="18565"/>
                  </a:cubicBezTo>
                  <a:cubicBezTo>
                    <a:pt x="1655" y="18719"/>
                    <a:pt x="1596" y="18886"/>
                    <a:pt x="1536" y="19041"/>
                  </a:cubicBezTo>
                  <a:cubicBezTo>
                    <a:pt x="1429" y="19315"/>
                    <a:pt x="1620" y="19624"/>
                    <a:pt x="1870" y="19719"/>
                  </a:cubicBezTo>
                  <a:cubicBezTo>
                    <a:pt x="1950" y="19756"/>
                    <a:pt x="2026" y="19770"/>
                    <a:pt x="2100" y="19770"/>
                  </a:cubicBezTo>
                  <a:cubicBezTo>
                    <a:pt x="2147" y="19770"/>
                    <a:pt x="2193" y="19764"/>
                    <a:pt x="2239" y="19755"/>
                  </a:cubicBezTo>
                  <a:lnTo>
                    <a:pt x="2239" y="19755"/>
                  </a:lnTo>
                  <a:cubicBezTo>
                    <a:pt x="2215" y="19779"/>
                    <a:pt x="2203" y="19803"/>
                    <a:pt x="2179" y="19827"/>
                  </a:cubicBezTo>
                  <a:cubicBezTo>
                    <a:pt x="2046" y="20019"/>
                    <a:pt x="1590" y="20556"/>
                    <a:pt x="1350" y="20556"/>
                  </a:cubicBezTo>
                  <a:cubicBezTo>
                    <a:pt x="1248" y="20556"/>
                    <a:pt x="1185" y="20459"/>
                    <a:pt x="1203" y="20196"/>
                  </a:cubicBezTo>
                  <a:cubicBezTo>
                    <a:pt x="1239" y="19636"/>
                    <a:pt x="1513" y="19029"/>
                    <a:pt x="1715" y="18493"/>
                  </a:cubicBezTo>
                  <a:close/>
                  <a:moveTo>
                    <a:pt x="9353" y="0"/>
                  </a:moveTo>
                  <a:cubicBezTo>
                    <a:pt x="9124" y="0"/>
                    <a:pt x="8907" y="123"/>
                    <a:pt x="8871" y="396"/>
                  </a:cubicBezTo>
                  <a:cubicBezTo>
                    <a:pt x="8835" y="598"/>
                    <a:pt x="8799" y="789"/>
                    <a:pt x="8775" y="991"/>
                  </a:cubicBezTo>
                  <a:cubicBezTo>
                    <a:pt x="8743" y="985"/>
                    <a:pt x="8711" y="981"/>
                    <a:pt x="8678" y="981"/>
                  </a:cubicBezTo>
                  <a:cubicBezTo>
                    <a:pt x="8530" y="981"/>
                    <a:pt x="8390" y="1051"/>
                    <a:pt x="8371" y="1217"/>
                  </a:cubicBezTo>
                  <a:cubicBezTo>
                    <a:pt x="7442" y="7027"/>
                    <a:pt x="3465" y="11587"/>
                    <a:pt x="1203" y="16862"/>
                  </a:cubicBezTo>
                  <a:cubicBezTo>
                    <a:pt x="917" y="17505"/>
                    <a:pt x="667" y="18160"/>
                    <a:pt x="441" y="18826"/>
                  </a:cubicBezTo>
                  <a:cubicBezTo>
                    <a:pt x="239" y="19434"/>
                    <a:pt x="0" y="20124"/>
                    <a:pt x="191" y="20767"/>
                  </a:cubicBezTo>
                  <a:cubicBezTo>
                    <a:pt x="345" y="21280"/>
                    <a:pt x="807" y="21616"/>
                    <a:pt x="1320" y="21616"/>
                  </a:cubicBezTo>
                  <a:cubicBezTo>
                    <a:pt x="1403" y="21616"/>
                    <a:pt x="1488" y="21607"/>
                    <a:pt x="1572" y="21589"/>
                  </a:cubicBezTo>
                  <a:cubicBezTo>
                    <a:pt x="2227" y="21446"/>
                    <a:pt x="2679" y="20862"/>
                    <a:pt x="3048" y="20339"/>
                  </a:cubicBezTo>
                  <a:cubicBezTo>
                    <a:pt x="4846" y="17779"/>
                    <a:pt x="6311" y="15005"/>
                    <a:pt x="7466" y="12099"/>
                  </a:cubicBezTo>
                  <a:cubicBezTo>
                    <a:pt x="8763" y="8801"/>
                    <a:pt x="9597" y="5349"/>
                    <a:pt x="9978" y="1824"/>
                  </a:cubicBezTo>
                  <a:cubicBezTo>
                    <a:pt x="10002" y="1682"/>
                    <a:pt x="9954" y="1574"/>
                    <a:pt x="9871" y="1479"/>
                  </a:cubicBezTo>
                  <a:cubicBezTo>
                    <a:pt x="9895" y="1170"/>
                    <a:pt x="9918" y="848"/>
                    <a:pt x="9942" y="539"/>
                  </a:cubicBezTo>
                  <a:cubicBezTo>
                    <a:pt x="9956" y="199"/>
                    <a:pt x="9644" y="0"/>
                    <a:pt x="9353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6"/>
            <p:cNvSpPr/>
            <p:nvPr/>
          </p:nvSpPr>
          <p:spPr>
            <a:xfrm>
              <a:off x="2596375" y="3730325"/>
              <a:ext cx="465325" cy="383875"/>
            </a:xfrm>
            <a:custGeom>
              <a:rect b="b" l="l" r="r" t="t"/>
              <a:pathLst>
                <a:path extrusionOk="0" h="15355" w="18613">
                  <a:moveTo>
                    <a:pt x="17232" y="1"/>
                  </a:moveTo>
                  <a:cubicBezTo>
                    <a:pt x="16724" y="1"/>
                    <a:pt x="16213" y="231"/>
                    <a:pt x="15767" y="454"/>
                  </a:cubicBezTo>
                  <a:cubicBezTo>
                    <a:pt x="12969" y="1835"/>
                    <a:pt x="10338" y="3573"/>
                    <a:pt x="7945" y="5574"/>
                  </a:cubicBezTo>
                  <a:cubicBezTo>
                    <a:pt x="5218" y="7836"/>
                    <a:pt x="2837" y="10479"/>
                    <a:pt x="813" y="13384"/>
                  </a:cubicBezTo>
                  <a:cubicBezTo>
                    <a:pt x="730" y="13491"/>
                    <a:pt x="718" y="13622"/>
                    <a:pt x="741" y="13741"/>
                  </a:cubicBezTo>
                  <a:cubicBezTo>
                    <a:pt x="563" y="14003"/>
                    <a:pt x="396" y="14265"/>
                    <a:pt x="229" y="14539"/>
                  </a:cubicBezTo>
                  <a:cubicBezTo>
                    <a:pt x="1" y="14918"/>
                    <a:pt x="384" y="15355"/>
                    <a:pt x="748" y="15355"/>
                  </a:cubicBezTo>
                  <a:cubicBezTo>
                    <a:pt x="876" y="15355"/>
                    <a:pt x="1002" y="15300"/>
                    <a:pt x="1099" y="15170"/>
                  </a:cubicBezTo>
                  <a:lnTo>
                    <a:pt x="1480" y="14694"/>
                  </a:lnTo>
                  <a:cubicBezTo>
                    <a:pt x="1549" y="14757"/>
                    <a:pt x="1639" y="14797"/>
                    <a:pt x="1726" y="14797"/>
                  </a:cubicBezTo>
                  <a:cubicBezTo>
                    <a:pt x="1802" y="14797"/>
                    <a:pt x="1876" y="14766"/>
                    <a:pt x="1932" y="14694"/>
                  </a:cubicBezTo>
                  <a:cubicBezTo>
                    <a:pt x="5528" y="10038"/>
                    <a:pt x="11207" y="7931"/>
                    <a:pt x="15719" y="4395"/>
                  </a:cubicBezTo>
                  <a:cubicBezTo>
                    <a:pt x="16279" y="3954"/>
                    <a:pt x="16815" y="3514"/>
                    <a:pt x="17327" y="3038"/>
                  </a:cubicBezTo>
                  <a:cubicBezTo>
                    <a:pt x="17791" y="2597"/>
                    <a:pt x="18339" y="2109"/>
                    <a:pt x="18482" y="1454"/>
                  </a:cubicBezTo>
                  <a:cubicBezTo>
                    <a:pt x="18613" y="847"/>
                    <a:pt x="18256" y="240"/>
                    <a:pt x="17660" y="61"/>
                  </a:cubicBezTo>
                  <a:cubicBezTo>
                    <a:pt x="17519" y="19"/>
                    <a:pt x="17376" y="1"/>
                    <a:pt x="1723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66"/>
          <p:cNvGrpSpPr/>
          <p:nvPr/>
        </p:nvGrpSpPr>
        <p:grpSpPr>
          <a:xfrm rot="-3600003">
            <a:off x="4796875" y="-1579994"/>
            <a:ext cx="6167217" cy="6428767"/>
            <a:chOff x="-689680" y="561781"/>
            <a:chExt cx="4660125" cy="5490450"/>
          </a:xfrm>
        </p:grpSpPr>
        <p:sp>
          <p:nvSpPr>
            <p:cNvPr id="314" name="Google Shape;314;p66"/>
            <p:cNvSpPr/>
            <p:nvPr/>
          </p:nvSpPr>
          <p:spPr>
            <a:xfrm>
              <a:off x="-689680" y="683245"/>
              <a:ext cx="4548500" cy="5159800"/>
            </a:xfrm>
            <a:custGeom>
              <a:rect b="b" l="l" r="r" t="t"/>
              <a:pathLst>
                <a:path extrusionOk="0" h="206392" w="181940">
                  <a:moveTo>
                    <a:pt x="74907" y="1"/>
                  </a:moveTo>
                  <a:cubicBezTo>
                    <a:pt x="66695" y="1"/>
                    <a:pt x="58096" y="1329"/>
                    <a:pt x="49578" y="5156"/>
                  </a:cubicBezTo>
                  <a:cubicBezTo>
                    <a:pt x="13645" y="21289"/>
                    <a:pt x="0" y="69723"/>
                    <a:pt x="4025" y="105394"/>
                  </a:cubicBezTo>
                  <a:cubicBezTo>
                    <a:pt x="9897" y="157283"/>
                    <a:pt x="55659" y="206391"/>
                    <a:pt x="103342" y="206391"/>
                  </a:cubicBezTo>
                  <a:cubicBezTo>
                    <a:pt x="103899" y="206391"/>
                    <a:pt x="104456" y="206385"/>
                    <a:pt x="105013" y="206371"/>
                  </a:cubicBezTo>
                  <a:cubicBezTo>
                    <a:pt x="132814" y="205704"/>
                    <a:pt x="166402" y="188036"/>
                    <a:pt x="172808" y="163211"/>
                  </a:cubicBezTo>
                  <a:cubicBezTo>
                    <a:pt x="175415" y="153091"/>
                    <a:pt x="171510" y="149531"/>
                    <a:pt x="168783" y="130767"/>
                  </a:cubicBezTo>
                  <a:cubicBezTo>
                    <a:pt x="161842" y="83011"/>
                    <a:pt x="181940" y="70366"/>
                    <a:pt x="171617" y="45935"/>
                  </a:cubicBezTo>
                  <a:cubicBezTo>
                    <a:pt x="159342" y="16919"/>
                    <a:pt x="119575" y="7763"/>
                    <a:pt x="105013" y="4406"/>
                  </a:cubicBezTo>
                  <a:cubicBezTo>
                    <a:pt x="96457" y="2440"/>
                    <a:pt x="86036" y="1"/>
                    <a:pt x="74907" y="1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6"/>
            <p:cNvSpPr/>
            <p:nvPr/>
          </p:nvSpPr>
          <p:spPr>
            <a:xfrm>
              <a:off x="-637005" y="612431"/>
              <a:ext cx="4607450" cy="5439800"/>
            </a:xfrm>
            <a:custGeom>
              <a:rect b="b" l="l" r="r" t="t"/>
              <a:pathLst>
                <a:path extrusionOk="0" h="217592" w="184298">
                  <a:moveTo>
                    <a:pt x="77058" y="601"/>
                  </a:moveTo>
                  <a:cubicBezTo>
                    <a:pt x="88547" y="601"/>
                    <a:pt x="99323" y="3089"/>
                    <a:pt x="108228" y="5137"/>
                  </a:cubicBezTo>
                  <a:lnTo>
                    <a:pt x="108633" y="5232"/>
                  </a:lnTo>
                  <a:cubicBezTo>
                    <a:pt x="116289" y="6994"/>
                    <a:pt x="130541" y="10268"/>
                    <a:pt x="144495" y="16912"/>
                  </a:cubicBezTo>
                  <a:cubicBezTo>
                    <a:pt x="161545" y="25044"/>
                    <a:pt x="172963" y="35736"/>
                    <a:pt x="178452" y="48714"/>
                  </a:cubicBezTo>
                  <a:cubicBezTo>
                    <a:pt x="183678" y="61060"/>
                    <a:pt x="181416" y="70633"/>
                    <a:pt x="178559" y="82742"/>
                  </a:cubicBezTo>
                  <a:cubicBezTo>
                    <a:pt x="175499" y="95731"/>
                    <a:pt x="171689" y="111888"/>
                    <a:pt x="175463" y="137832"/>
                  </a:cubicBezTo>
                  <a:cubicBezTo>
                    <a:pt x="176535" y="145237"/>
                    <a:pt x="177785" y="150381"/>
                    <a:pt x="178785" y="154512"/>
                  </a:cubicBezTo>
                  <a:cubicBezTo>
                    <a:pt x="180464" y="161430"/>
                    <a:pt x="181380" y="165240"/>
                    <a:pt x="179690" y="171824"/>
                  </a:cubicBezTo>
                  <a:cubicBezTo>
                    <a:pt x="172939" y="197970"/>
                    <a:pt x="137530" y="216282"/>
                    <a:pt x="108693" y="216972"/>
                  </a:cubicBezTo>
                  <a:cubicBezTo>
                    <a:pt x="108109" y="216984"/>
                    <a:pt x="107514" y="216996"/>
                    <a:pt x="106919" y="216996"/>
                  </a:cubicBezTo>
                  <a:cubicBezTo>
                    <a:pt x="95239" y="216996"/>
                    <a:pt x="83404" y="214210"/>
                    <a:pt x="71712" y="208698"/>
                  </a:cubicBezTo>
                  <a:cubicBezTo>
                    <a:pt x="60032" y="203197"/>
                    <a:pt x="49066" y="195267"/>
                    <a:pt x="39137" y="185147"/>
                  </a:cubicBezTo>
                  <a:cubicBezTo>
                    <a:pt x="19074" y="164692"/>
                    <a:pt x="5847" y="137689"/>
                    <a:pt x="2834" y="111078"/>
                  </a:cubicBezTo>
                  <a:cubicBezTo>
                    <a:pt x="608" y="91409"/>
                    <a:pt x="3584" y="69442"/>
                    <a:pt x="10990" y="50821"/>
                  </a:cubicBezTo>
                  <a:cubicBezTo>
                    <a:pt x="16979" y="35784"/>
                    <a:pt x="28707" y="15793"/>
                    <a:pt x="50543" y="5994"/>
                  </a:cubicBezTo>
                  <a:cubicBezTo>
                    <a:pt x="59449" y="1994"/>
                    <a:pt x="68450" y="601"/>
                    <a:pt x="77058" y="601"/>
                  </a:cubicBezTo>
                  <a:close/>
                  <a:moveTo>
                    <a:pt x="77051" y="0"/>
                  </a:moveTo>
                  <a:cubicBezTo>
                    <a:pt x="68380" y="0"/>
                    <a:pt x="59297" y="1404"/>
                    <a:pt x="50293" y="5446"/>
                  </a:cubicBezTo>
                  <a:cubicBezTo>
                    <a:pt x="41232" y="9518"/>
                    <a:pt x="33124" y="15722"/>
                    <a:pt x="26171" y="23877"/>
                  </a:cubicBezTo>
                  <a:cubicBezTo>
                    <a:pt x="19825" y="31343"/>
                    <a:pt x="14526" y="40332"/>
                    <a:pt x="10442" y="50607"/>
                  </a:cubicBezTo>
                  <a:cubicBezTo>
                    <a:pt x="2989" y="69311"/>
                    <a:pt x="1" y="91374"/>
                    <a:pt x="2239" y="111138"/>
                  </a:cubicBezTo>
                  <a:cubicBezTo>
                    <a:pt x="5263" y="137879"/>
                    <a:pt x="18563" y="165014"/>
                    <a:pt x="38720" y="185552"/>
                  </a:cubicBezTo>
                  <a:cubicBezTo>
                    <a:pt x="48697" y="195732"/>
                    <a:pt x="59711" y="203697"/>
                    <a:pt x="71450" y="209233"/>
                  </a:cubicBezTo>
                  <a:cubicBezTo>
                    <a:pt x="83225" y="214782"/>
                    <a:pt x="95155" y="217592"/>
                    <a:pt x="106919" y="217592"/>
                  </a:cubicBezTo>
                  <a:cubicBezTo>
                    <a:pt x="107514" y="217592"/>
                    <a:pt x="108121" y="217580"/>
                    <a:pt x="108717" y="217568"/>
                  </a:cubicBezTo>
                  <a:cubicBezTo>
                    <a:pt x="123421" y="217211"/>
                    <a:pt x="139530" y="212400"/>
                    <a:pt x="152936" y="204364"/>
                  </a:cubicBezTo>
                  <a:cubicBezTo>
                    <a:pt x="167414" y="195672"/>
                    <a:pt x="177118" y="184171"/>
                    <a:pt x="180261" y="171967"/>
                  </a:cubicBezTo>
                  <a:cubicBezTo>
                    <a:pt x="182000" y="165252"/>
                    <a:pt x="181011" y="161156"/>
                    <a:pt x="179356" y="154370"/>
                  </a:cubicBezTo>
                  <a:cubicBezTo>
                    <a:pt x="178368" y="150250"/>
                    <a:pt x="177118" y="145130"/>
                    <a:pt x="176046" y="137737"/>
                  </a:cubicBezTo>
                  <a:cubicBezTo>
                    <a:pt x="172296" y="111912"/>
                    <a:pt x="176094" y="95815"/>
                    <a:pt x="179142" y="82885"/>
                  </a:cubicBezTo>
                  <a:cubicBezTo>
                    <a:pt x="182023" y="70657"/>
                    <a:pt x="184298" y="61013"/>
                    <a:pt x="178999" y="48476"/>
                  </a:cubicBezTo>
                  <a:cubicBezTo>
                    <a:pt x="173451" y="35367"/>
                    <a:pt x="161938" y="24568"/>
                    <a:pt x="144745" y="16376"/>
                  </a:cubicBezTo>
                  <a:cubicBezTo>
                    <a:pt x="130743" y="9709"/>
                    <a:pt x="116444" y="6411"/>
                    <a:pt x="108764" y="4649"/>
                  </a:cubicBezTo>
                  <a:lnTo>
                    <a:pt x="108359" y="4553"/>
                  </a:lnTo>
                  <a:cubicBezTo>
                    <a:pt x="99429" y="2493"/>
                    <a:pt x="88605" y="0"/>
                    <a:pt x="77051" y="0"/>
                  </a:cubicBez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6"/>
            <p:cNvSpPr/>
            <p:nvPr/>
          </p:nvSpPr>
          <p:spPr>
            <a:xfrm>
              <a:off x="-601280" y="561781"/>
              <a:ext cx="4518750" cy="5335075"/>
            </a:xfrm>
            <a:custGeom>
              <a:rect b="b" l="l" r="r" t="t"/>
              <a:pathLst>
                <a:path extrusionOk="0" h="213403" w="180750">
                  <a:moveTo>
                    <a:pt x="75557" y="603"/>
                  </a:moveTo>
                  <a:cubicBezTo>
                    <a:pt x="86833" y="603"/>
                    <a:pt x="97405" y="3031"/>
                    <a:pt x="106133" y="5044"/>
                  </a:cubicBezTo>
                  <a:lnTo>
                    <a:pt x="106538" y="5139"/>
                  </a:lnTo>
                  <a:cubicBezTo>
                    <a:pt x="114050" y="6865"/>
                    <a:pt x="128016" y="10080"/>
                    <a:pt x="141697" y="16605"/>
                  </a:cubicBezTo>
                  <a:cubicBezTo>
                    <a:pt x="158413" y="24570"/>
                    <a:pt x="169617" y="35059"/>
                    <a:pt x="174998" y="47775"/>
                  </a:cubicBezTo>
                  <a:cubicBezTo>
                    <a:pt x="180118" y="59896"/>
                    <a:pt x="177916" y="69278"/>
                    <a:pt x="175106" y="81148"/>
                  </a:cubicBezTo>
                  <a:cubicBezTo>
                    <a:pt x="172105" y="93888"/>
                    <a:pt x="168367" y="109735"/>
                    <a:pt x="172070" y="135179"/>
                  </a:cubicBezTo>
                  <a:cubicBezTo>
                    <a:pt x="173117" y="142441"/>
                    <a:pt x="174344" y="147490"/>
                    <a:pt x="175320" y="151538"/>
                  </a:cubicBezTo>
                  <a:cubicBezTo>
                    <a:pt x="176975" y="158324"/>
                    <a:pt x="177880" y="162063"/>
                    <a:pt x="176213" y="168504"/>
                  </a:cubicBezTo>
                  <a:cubicBezTo>
                    <a:pt x="169593" y="194150"/>
                    <a:pt x="134874" y="212105"/>
                    <a:pt x="106597" y="212783"/>
                  </a:cubicBezTo>
                  <a:cubicBezTo>
                    <a:pt x="106007" y="212798"/>
                    <a:pt x="105417" y="212805"/>
                    <a:pt x="104826" y="212805"/>
                  </a:cubicBezTo>
                  <a:cubicBezTo>
                    <a:pt x="93375" y="212805"/>
                    <a:pt x="81777" y="210064"/>
                    <a:pt x="70319" y="204663"/>
                  </a:cubicBezTo>
                  <a:cubicBezTo>
                    <a:pt x="58877" y="199270"/>
                    <a:pt x="48125" y="191495"/>
                    <a:pt x="38386" y="181565"/>
                  </a:cubicBezTo>
                  <a:cubicBezTo>
                    <a:pt x="18717" y="161503"/>
                    <a:pt x="5739" y="135036"/>
                    <a:pt x="2786" y="108937"/>
                  </a:cubicBezTo>
                  <a:cubicBezTo>
                    <a:pt x="596" y="89649"/>
                    <a:pt x="3513" y="68111"/>
                    <a:pt x="10787" y="49847"/>
                  </a:cubicBezTo>
                  <a:cubicBezTo>
                    <a:pt x="16657" y="35095"/>
                    <a:pt x="28159" y="15497"/>
                    <a:pt x="49566" y="5889"/>
                  </a:cubicBezTo>
                  <a:cubicBezTo>
                    <a:pt x="58305" y="1960"/>
                    <a:pt x="67128" y="603"/>
                    <a:pt x="75557" y="603"/>
                  </a:cubicBezTo>
                  <a:close/>
                  <a:moveTo>
                    <a:pt x="75554" y="1"/>
                  </a:moveTo>
                  <a:cubicBezTo>
                    <a:pt x="67054" y="1"/>
                    <a:pt x="58149" y="1376"/>
                    <a:pt x="49316" y="5341"/>
                  </a:cubicBezTo>
                  <a:cubicBezTo>
                    <a:pt x="27730" y="15033"/>
                    <a:pt x="16145" y="34773"/>
                    <a:pt x="10240" y="49632"/>
                  </a:cubicBezTo>
                  <a:cubicBezTo>
                    <a:pt x="2929" y="67980"/>
                    <a:pt x="0" y="89614"/>
                    <a:pt x="2191" y="108997"/>
                  </a:cubicBezTo>
                  <a:cubicBezTo>
                    <a:pt x="5156" y="135226"/>
                    <a:pt x="18193" y="161837"/>
                    <a:pt x="37958" y="181982"/>
                  </a:cubicBezTo>
                  <a:cubicBezTo>
                    <a:pt x="47756" y="191959"/>
                    <a:pt x="58555" y="199770"/>
                    <a:pt x="70069" y="205199"/>
                  </a:cubicBezTo>
                  <a:cubicBezTo>
                    <a:pt x="81618" y="210652"/>
                    <a:pt x="93310" y="213403"/>
                    <a:pt x="104859" y="213403"/>
                  </a:cubicBezTo>
                  <a:cubicBezTo>
                    <a:pt x="105442" y="213403"/>
                    <a:pt x="106026" y="213391"/>
                    <a:pt x="106609" y="213379"/>
                  </a:cubicBezTo>
                  <a:cubicBezTo>
                    <a:pt x="121039" y="213033"/>
                    <a:pt x="136839" y="208307"/>
                    <a:pt x="149983" y="200425"/>
                  </a:cubicBezTo>
                  <a:cubicBezTo>
                    <a:pt x="164188" y="191900"/>
                    <a:pt x="173701" y="180625"/>
                    <a:pt x="176784" y="168659"/>
                  </a:cubicBezTo>
                  <a:cubicBezTo>
                    <a:pt x="178487" y="162063"/>
                    <a:pt x="177523" y="158050"/>
                    <a:pt x="175903" y="151395"/>
                  </a:cubicBezTo>
                  <a:cubicBezTo>
                    <a:pt x="174927" y="147359"/>
                    <a:pt x="173701" y="142322"/>
                    <a:pt x="172653" y="135083"/>
                  </a:cubicBezTo>
                  <a:cubicBezTo>
                    <a:pt x="168974" y="109759"/>
                    <a:pt x="172701" y="93971"/>
                    <a:pt x="175689" y="81279"/>
                  </a:cubicBezTo>
                  <a:cubicBezTo>
                    <a:pt x="178511" y="69301"/>
                    <a:pt x="180749" y="59836"/>
                    <a:pt x="175546" y="47549"/>
                  </a:cubicBezTo>
                  <a:cubicBezTo>
                    <a:pt x="170117" y="34690"/>
                    <a:pt x="158806" y="24094"/>
                    <a:pt x="141959" y="16057"/>
                  </a:cubicBezTo>
                  <a:cubicBezTo>
                    <a:pt x="128219" y="9520"/>
                    <a:pt x="114205" y="6294"/>
                    <a:pt x="106669" y="4555"/>
                  </a:cubicBezTo>
                  <a:lnTo>
                    <a:pt x="106264" y="4460"/>
                  </a:lnTo>
                  <a:cubicBezTo>
                    <a:pt x="97501" y="2446"/>
                    <a:pt x="86887" y="1"/>
                    <a:pt x="75554" y="1"/>
                  </a:cubicBez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66"/>
          <p:cNvSpPr txBox="1"/>
          <p:nvPr>
            <p:ph idx="1" type="subTitle"/>
          </p:nvPr>
        </p:nvSpPr>
        <p:spPr>
          <a:xfrm>
            <a:off x="5564100" y="1948275"/>
            <a:ext cx="2770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36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18" name="Google Shape;318;p66"/>
          <p:cNvSpPr txBox="1"/>
          <p:nvPr>
            <p:ph idx="2" type="subTitle"/>
          </p:nvPr>
        </p:nvSpPr>
        <p:spPr>
          <a:xfrm>
            <a:off x="5564100" y="2503730"/>
            <a:ext cx="2881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6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9" name="Google Shape;319;p66"/>
          <p:cNvSpPr txBox="1"/>
          <p:nvPr>
            <p:ph type="title"/>
          </p:nvPr>
        </p:nvSpPr>
        <p:spPr>
          <a:xfrm>
            <a:off x="5564091" y="606272"/>
            <a:ext cx="29967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b="0"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 ">
  <p:cSld name="CUSTOM_1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67"/>
          <p:cNvGrpSpPr/>
          <p:nvPr/>
        </p:nvGrpSpPr>
        <p:grpSpPr>
          <a:xfrm>
            <a:off x="162862" y="-349225"/>
            <a:ext cx="8855689" cy="6554325"/>
            <a:chOff x="-432800" y="-296625"/>
            <a:chExt cx="8274025" cy="6554325"/>
          </a:xfrm>
        </p:grpSpPr>
        <p:sp>
          <p:nvSpPr>
            <p:cNvPr id="322" name="Google Shape;322;p67"/>
            <p:cNvSpPr/>
            <p:nvPr/>
          </p:nvSpPr>
          <p:spPr>
            <a:xfrm>
              <a:off x="955475" y="3569025"/>
              <a:ext cx="5971000" cy="2688675"/>
            </a:xfrm>
            <a:custGeom>
              <a:rect b="b" l="l" r="r" t="t"/>
              <a:pathLst>
                <a:path extrusionOk="0" h="107547" w="238840">
                  <a:moveTo>
                    <a:pt x="118345" y="1"/>
                  </a:moveTo>
                  <a:cubicBezTo>
                    <a:pt x="115832" y="1"/>
                    <a:pt x="113308" y="177"/>
                    <a:pt x="110823" y="441"/>
                  </a:cubicBezTo>
                  <a:cubicBezTo>
                    <a:pt x="92452" y="2405"/>
                    <a:pt x="73866" y="9382"/>
                    <a:pt x="61853" y="23408"/>
                  </a:cubicBezTo>
                  <a:cubicBezTo>
                    <a:pt x="60246" y="25277"/>
                    <a:pt x="58746" y="27277"/>
                    <a:pt x="56745" y="28718"/>
                  </a:cubicBezTo>
                  <a:cubicBezTo>
                    <a:pt x="54150" y="30611"/>
                    <a:pt x="50935" y="31385"/>
                    <a:pt x="47839" y="32278"/>
                  </a:cubicBezTo>
                  <a:cubicBezTo>
                    <a:pt x="31992" y="36838"/>
                    <a:pt x="17324" y="45446"/>
                    <a:pt x="5596" y="57055"/>
                  </a:cubicBezTo>
                  <a:cubicBezTo>
                    <a:pt x="3501" y="59127"/>
                    <a:pt x="1417" y="61460"/>
                    <a:pt x="834" y="64353"/>
                  </a:cubicBezTo>
                  <a:cubicBezTo>
                    <a:pt x="0" y="68521"/>
                    <a:pt x="2655" y="72783"/>
                    <a:pt x="6239" y="75057"/>
                  </a:cubicBezTo>
                  <a:cubicBezTo>
                    <a:pt x="9835" y="77319"/>
                    <a:pt x="14180" y="78010"/>
                    <a:pt x="18407" y="78450"/>
                  </a:cubicBezTo>
                  <a:cubicBezTo>
                    <a:pt x="41374" y="80891"/>
                    <a:pt x="64806" y="77998"/>
                    <a:pt x="87511" y="82201"/>
                  </a:cubicBezTo>
                  <a:cubicBezTo>
                    <a:pt x="105847" y="85594"/>
                    <a:pt x="123004" y="93488"/>
                    <a:pt x="140851" y="98893"/>
                  </a:cubicBezTo>
                  <a:cubicBezTo>
                    <a:pt x="158532" y="104251"/>
                    <a:pt x="176963" y="107168"/>
                    <a:pt x="195453" y="107525"/>
                  </a:cubicBezTo>
                  <a:cubicBezTo>
                    <a:pt x="196136" y="107539"/>
                    <a:pt x="196825" y="107547"/>
                    <a:pt x="197515" y="107547"/>
                  </a:cubicBezTo>
                  <a:cubicBezTo>
                    <a:pt x="203663" y="107547"/>
                    <a:pt x="210016" y="106894"/>
                    <a:pt x="214908" y="103287"/>
                  </a:cubicBezTo>
                  <a:cubicBezTo>
                    <a:pt x="221885" y="98155"/>
                    <a:pt x="219563" y="90273"/>
                    <a:pt x="218408" y="82987"/>
                  </a:cubicBezTo>
                  <a:lnTo>
                    <a:pt x="218408" y="82987"/>
                  </a:lnTo>
                  <a:cubicBezTo>
                    <a:pt x="220799" y="83682"/>
                    <a:pt x="223074" y="84068"/>
                    <a:pt x="225153" y="84068"/>
                  </a:cubicBezTo>
                  <a:cubicBezTo>
                    <a:pt x="230581" y="84068"/>
                    <a:pt x="234670" y="81441"/>
                    <a:pt x="235970" y="74855"/>
                  </a:cubicBezTo>
                  <a:cubicBezTo>
                    <a:pt x="236899" y="70164"/>
                    <a:pt x="238839" y="65258"/>
                    <a:pt x="238435" y="60436"/>
                  </a:cubicBezTo>
                  <a:cubicBezTo>
                    <a:pt x="237994" y="55150"/>
                    <a:pt x="234779" y="50709"/>
                    <a:pt x="231720" y="46577"/>
                  </a:cubicBezTo>
                  <a:cubicBezTo>
                    <a:pt x="226505" y="39529"/>
                    <a:pt x="221016" y="32254"/>
                    <a:pt x="213265" y="28170"/>
                  </a:cubicBezTo>
                  <a:cubicBezTo>
                    <a:pt x="205828" y="24245"/>
                    <a:pt x="197390" y="23754"/>
                    <a:pt x="188807" y="23754"/>
                  </a:cubicBezTo>
                  <a:cubicBezTo>
                    <a:pt x="185943" y="23754"/>
                    <a:pt x="183063" y="23808"/>
                    <a:pt x="180198" y="23808"/>
                  </a:cubicBezTo>
                  <a:cubicBezTo>
                    <a:pt x="171677" y="23808"/>
                    <a:pt x="163295" y="23325"/>
                    <a:pt x="155889" y="19479"/>
                  </a:cubicBezTo>
                  <a:cubicBezTo>
                    <a:pt x="147233" y="14978"/>
                    <a:pt x="141101" y="6382"/>
                    <a:pt x="132148" y="2501"/>
                  </a:cubicBezTo>
                  <a:cubicBezTo>
                    <a:pt x="127810" y="632"/>
                    <a:pt x="123096" y="1"/>
                    <a:pt x="118345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7"/>
            <p:cNvSpPr/>
            <p:nvPr/>
          </p:nvSpPr>
          <p:spPr>
            <a:xfrm>
              <a:off x="1028050" y="-296625"/>
              <a:ext cx="4468475" cy="3014075"/>
            </a:xfrm>
            <a:custGeom>
              <a:rect b="b" l="l" r="r" t="t"/>
              <a:pathLst>
                <a:path extrusionOk="0" h="120563" w="178739">
                  <a:moveTo>
                    <a:pt x="98979" y="0"/>
                  </a:moveTo>
                  <a:lnTo>
                    <a:pt x="98979" y="0"/>
                  </a:lnTo>
                  <a:cubicBezTo>
                    <a:pt x="88978" y="1679"/>
                    <a:pt x="79048" y="4179"/>
                    <a:pt x="69820" y="8406"/>
                  </a:cubicBezTo>
                  <a:cubicBezTo>
                    <a:pt x="64665" y="10763"/>
                    <a:pt x="59736" y="13669"/>
                    <a:pt x="55271" y="17169"/>
                  </a:cubicBezTo>
                  <a:cubicBezTo>
                    <a:pt x="51735" y="19955"/>
                    <a:pt x="45948" y="24110"/>
                    <a:pt x="43865" y="28135"/>
                  </a:cubicBezTo>
                  <a:lnTo>
                    <a:pt x="44401" y="28468"/>
                  </a:lnTo>
                  <a:cubicBezTo>
                    <a:pt x="41888" y="28218"/>
                    <a:pt x="39352" y="28039"/>
                    <a:pt x="36828" y="27908"/>
                  </a:cubicBezTo>
                  <a:cubicBezTo>
                    <a:pt x="34192" y="27778"/>
                    <a:pt x="31556" y="27712"/>
                    <a:pt x="28923" y="27712"/>
                  </a:cubicBezTo>
                  <a:cubicBezTo>
                    <a:pt x="20745" y="27712"/>
                    <a:pt x="12587" y="28344"/>
                    <a:pt x="4491" y="29623"/>
                  </a:cubicBezTo>
                  <a:cubicBezTo>
                    <a:pt x="3169" y="29825"/>
                    <a:pt x="1860" y="30075"/>
                    <a:pt x="550" y="30349"/>
                  </a:cubicBezTo>
                  <a:cubicBezTo>
                    <a:pt x="1" y="30475"/>
                    <a:pt x="23" y="31294"/>
                    <a:pt x="565" y="31294"/>
                  </a:cubicBezTo>
                  <a:cubicBezTo>
                    <a:pt x="587" y="31294"/>
                    <a:pt x="610" y="31293"/>
                    <a:pt x="633" y="31290"/>
                  </a:cubicBezTo>
                  <a:cubicBezTo>
                    <a:pt x="5003" y="30706"/>
                    <a:pt x="9361" y="30135"/>
                    <a:pt x="13742" y="29742"/>
                  </a:cubicBezTo>
                  <a:cubicBezTo>
                    <a:pt x="15980" y="43053"/>
                    <a:pt x="21910" y="55733"/>
                    <a:pt x="30732" y="65949"/>
                  </a:cubicBezTo>
                  <a:cubicBezTo>
                    <a:pt x="35530" y="71509"/>
                    <a:pt x="41138" y="76331"/>
                    <a:pt x="45817" y="81998"/>
                  </a:cubicBezTo>
                  <a:cubicBezTo>
                    <a:pt x="43948" y="76307"/>
                    <a:pt x="43877" y="70211"/>
                    <a:pt x="42746" y="64330"/>
                  </a:cubicBezTo>
                  <a:cubicBezTo>
                    <a:pt x="39852" y="49435"/>
                    <a:pt x="29589" y="36183"/>
                    <a:pt x="15957" y="29563"/>
                  </a:cubicBezTo>
                  <a:cubicBezTo>
                    <a:pt x="16147" y="29540"/>
                    <a:pt x="16349" y="29528"/>
                    <a:pt x="16540" y="29516"/>
                  </a:cubicBezTo>
                  <a:cubicBezTo>
                    <a:pt x="20520" y="29224"/>
                    <a:pt x="24507" y="29084"/>
                    <a:pt x="28491" y="29084"/>
                  </a:cubicBezTo>
                  <a:cubicBezTo>
                    <a:pt x="29882" y="29084"/>
                    <a:pt x="31272" y="29101"/>
                    <a:pt x="32661" y="29135"/>
                  </a:cubicBezTo>
                  <a:cubicBezTo>
                    <a:pt x="35864" y="29206"/>
                    <a:pt x="39055" y="29385"/>
                    <a:pt x="42246" y="29659"/>
                  </a:cubicBezTo>
                  <a:cubicBezTo>
                    <a:pt x="42222" y="29813"/>
                    <a:pt x="42210" y="29980"/>
                    <a:pt x="42198" y="30147"/>
                  </a:cubicBezTo>
                  <a:cubicBezTo>
                    <a:pt x="42007" y="33099"/>
                    <a:pt x="43246" y="36028"/>
                    <a:pt x="44567" y="38731"/>
                  </a:cubicBezTo>
                  <a:cubicBezTo>
                    <a:pt x="53223" y="56364"/>
                    <a:pt x="66427" y="71747"/>
                    <a:pt x="82560" y="82963"/>
                  </a:cubicBezTo>
                  <a:cubicBezTo>
                    <a:pt x="83490" y="83598"/>
                    <a:pt x="84521" y="84252"/>
                    <a:pt x="85625" y="84252"/>
                  </a:cubicBezTo>
                  <a:cubicBezTo>
                    <a:pt x="85722" y="84252"/>
                    <a:pt x="85820" y="84247"/>
                    <a:pt x="85918" y="84237"/>
                  </a:cubicBezTo>
                  <a:cubicBezTo>
                    <a:pt x="80560" y="67592"/>
                    <a:pt x="71368" y="52185"/>
                    <a:pt x="59260" y="39565"/>
                  </a:cubicBezTo>
                  <a:cubicBezTo>
                    <a:pt x="55854" y="36017"/>
                    <a:pt x="52104" y="32623"/>
                    <a:pt x="47758" y="30409"/>
                  </a:cubicBezTo>
                  <a:cubicBezTo>
                    <a:pt x="48020" y="30373"/>
                    <a:pt x="48282" y="30337"/>
                    <a:pt x="48544" y="30313"/>
                  </a:cubicBezTo>
                  <a:cubicBezTo>
                    <a:pt x="53926" y="30968"/>
                    <a:pt x="59272" y="31897"/>
                    <a:pt x="64558" y="33088"/>
                  </a:cubicBezTo>
                  <a:cubicBezTo>
                    <a:pt x="70201" y="34362"/>
                    <a:pt x="75785" y="35945"/>
                    <a:pt x="81262" y="37838"/>
                  </a:cubicBezTo>
                  <a:cubicBezTo>
                    <a:pt x="82786" y="49506"/>
                    <a:pt x="86704" y="61627"/>
                    <a:pt x="93847" y="70878"/>
                  </a:cubicBezTo>
                  <a:cubicBezTo>
                    <a:pt x="100146" y="79022"/>
                    <a:pt x="108349" y="85796"/>
                    <a:pt x="113135" y="94917"/>
                  </a:cubicBezTo>
                  <a:cubicBezTo>
                    <a:pt x="116481" y="85820"/>
                    <a:pt x="118469" y="75545"/>
                    <a:pt x="114790" y="66580"/>
                  </a:cubicBezTo>
                  <a:cubicBezTo>
                    <a:pt x="111969" y="59686"/>
                    <a:pt x="106170" y="54483"/>
                    <a:pt x="100300" y="49887"/>
                  </a:cubicBezTo>
                  <a:cubicBezTo>
                    <a:pt x="95764" y="46339"/>
                    <a:pt x="91085" y="42994"/>
                    <a:pt x="86358" y="39696"/>
                  </a:cubicBezTo>
                  <a:lnTo>
                    <a:pt x="86358" y="39696"/>
                  </a:lnTo>
                  <a:cubicBezTo>
                    <a:pt x="89216" y="40803"/>
                    <a:pt x="92049" y="41982"/>
                    <a:pt x="94847" y="43256"/>
                  </a:cubicBezTo>
                  <a:cubicBezTo>
                    <a:pt x="104587" y="47697"/>
                    <a:pt x="113850" y="53161"/>
                    <a:pt x="122375" y="59638"/>
                  </a:cubicBezTo>
                  <a:cubicBezTo>
                    <a:pt x="124065" y="60924"/>
                    <a:pt x="125744" y="62258"/>
                    <a:pt x="127387" y="63639"/>
                  </a:cubicBezTo>
                  <a:cubicBezTo>
                    <a:pt x="124899" y="66901"/>
                    <a:pt x="123684" y="71009"/>
                    <a:pt x="123291" y="75105"/>
                  </a:cubicBezTo>
                  <a:cubicBezTo>
                    <a:pt x="122470" y="83725"/>
                    <a:pt x="125089" y="92404"/>
                    <a:pt x="129292" y="99977"/>
                  </a:cubicBezTo>
                  <a:cubicBezTo>
                    <a:pt x="133495" y="107549"/>
                    <a:pt x="139222" y="114145"/>
                    <a:pt x="145056" y="120563"/>
                  </a:cubicBezTo>
                  <a:cubicBezTo>
                    <a:pt x="143961" y="102346"/>
                    <a:pt x="142115" y="83249"/>
                    <a:pt x="132281" y="67973"/>
                  </a:cubicBezTo>
                  <a:lnTo>
                    <a:pt x="132281" y="67973"/>
                  </a:lnTo>
                  <a:cubicBezTo>
                    <a:pt x="138758" y="74045"/>
                    <a:pt x="144485" y="80915"/>
                    <a:pt x="148759" y="88702"/>
                  </a:cubicBezTo>
                  <a:cubicBezTo>
                    <a:pt x="149569" y="90190"/>
                    <a:pt x="150319" y="91702"/>
                    <a:pt x="151021" y="93250"/>
                  </a:cubicBezTo>
                  <a:cubicBezTo>
                    <a:pt x="151090" y="93400"/>
                    <a:pt x="151221" y="93464"/>
                    <a:pt x="151351" y="93464"/>
                  </a:cubicBezTo>
                  <a:cubicBezTo>
                    <a:pt x="151582" y="93464"/>
                    <a:pt x="151809" y="93266"/>
                    <a:pt x="151688" y="93000"/>
                  </a:cubicBezTo>
                  <a:cubicBezTo>
                    <a:pt x="146282" y="80832"/>
                    <a:pt x="137400" y="70568"/>
                    <a:pt x="127232" y="62103"/>
                  </a:cubicBezTo>
                  <a:cubicBezTo>
                    <a:pt x="124708" y="59996"/>
                    <a:pt x="122089" y="57984"/>
                    <a:pt x="119410" y="56067"/>
                  </a:cubicBezTo>
                  <a:lnTo>
                    <a:pt x="119410" y="56067"/>
                  </a:lnTo>
                  <a:cubicBezTo>
                    <a:pt x="129483" y="61210"/>
                    <a:pt x="138650" y="66913"/>
                    <a:pt x="148128" y="73402"/>
                  </a:cubicBezTo>
                  <a:cubicBezTo>
                    <a:pt x="157486" y="79808"/>
                    <a:pt x="167535" y="85820"/>
                    <a:pt x="178739" y="87594"/>
                  </a:cubicBezTo>
                  <a:cubicBezTo>
                    <a:pt x="174524" y="80867"/>
                    <a:pt x="170238" y="74045"/>
                    <a:pt x="164320" y="68771"/>
                  </a:cubicBezTo>
                  <a:cubicBezTo>
                    <a:pt x="157831" y="62972"/>
                    <a:pt x="149652" y="59329"/>
                    <a:pt x="141210" y="57245"/>
                  </a:cubicBezTo>
                  <a:cubicBezTo>
                    <a:pt x="133328" y="55305"/>
                    <a:pt x="125196" y="54674"/>
                    <a:pt x="117076" y="54424"/>
                  </a:cubicBezTo>
                  <a:cubicBezTo>
                    <a:pt x="111385" y="50518"/>
                    <a:pt x="105408" y="47030"/>
                    <a:pt x="99241" y="43970"/>
                  </a:cubicBezTo>
                  <a:cubicBezTo>
                    <a:pt x="94585" y="41672"/>
                    <a:pt x="89799" y="39612"/>
                    <a:pt x="84929" y="37791"/>
                  </a:cubicBezTo>
                  <a:lnTo>
                    <a:pt x="84929" y="37791"/>
                  </a:lnTo>
                  <a:cubicBezTo>
                    <a:pt x="93240" y="40410"/>
                    <a:pt x="108516" y="45815"/>
                    <a:pt x="112159" y="46018"/>
                  </a:cubicBezTo>
                  <a:cubicBezTo>
                    <a:pt x="122696" y="46589"/>
                    <a:pt x="133257" y="46042"/>
                    <a:pt x="143782" y="46637"/>
                  </a:cubicBezTo>
                  <a:cubicBezTo>
                    <a:pt x="144318" y="46661"/>
                    <a:pt x="144889" y="46720"/>
                    <a:pt x="145437" y="46839"/>
                  </a:cubicBezTo>
                  <a:cubicBezTo>
                    <a:pt x="146306" y="47387"/>
                    <a:pt x="146747" y="47161"/>
                    <a:pt x="147592" y="47744"/>
                  </a:cubicBezTo>
                  <a:cubicBezTo>
                    <a:pt x="146401" y="46244"/>
                    <a:pt x="143187" y="43708"/>
                    <a:pt x="142079" y="43470"/>
                  </a:cubicBezTo>
                  <a:cubicBezTo>
                    <a:pt x="130030" y="35778"/>
                    <a:pt x="119565" y="34242"/>
                    <a:pt x="105349" y="32647"/>
                  </a:cubicBezTo>
                  <a:cubicBezTo>
                    <a:pt x="102943" y="32380"/>
                    <a:pt x="100491" y="32215"/>
                    <a:pt x="98045" y="32215"/>
                  </a:cubicBezTo>
                  <a:cubicBezTo>
                    <a:pt x="92102" y="32215"/>
                    <a:pt x="86195" y="33189"/>
                    <a:pt x="81084" y="36040"/>
                  </a:cubicBezTo>
                  <a:cubicBezTo>
                    <a:pt x="81060" y="36028"/>
                    <a:pt x="81048" y="36017"/>
                    <a:pt x="81036" y="36017"/>
                  </a:cubicBezTo>
                  <a:cubicBezTo>
                    <a:pt x="81036" y="36028"/>
                    <a:pt x="81036" y="36052"/>
                    <a:pt x="81036" y="36064"/>
                  </a:cubicBezTo>
                  <a:cubicBezTo>
                    <a:pt x="80917" y="36136"/>
                    <a:pt x="80798" y="36207"/>
                    <a:pt x="80679" y="36278"/>
                  </a:cubicBezTo>
                  <a:cubicBezTo>
                    <a:pt x="76786" y="34945"/>
                    <a:pt x="72845" y="33778"/>
                    <a:pt x="68868" y="32754"/>
                  </a:cubicBezTo>
                  <a:cubicBezTo>
                    <a:pt x="63653" y="31421"/>
                    <a:pt x="58379" y="30349"/>
                    <a:pt x="53068" y="29540"/>
                  </a:cubicBezTo>
                  <a:cubicBezTo>
                    <a:pt x="71321" y="25861"/>
                    <a:pt x="88168" y="15193"/>
                    <a:pt x="9897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7"/>
            <p:cNvSpPr/>
            <p:nvPr/>
          </p:nvSpPr>
          <p:spPr>
            <a:xfrm>
              <a:off x="5354825" y="2330175"/>
              <a:ext cx="2486400" cy="1321625"/>
            </a:xfrm>
            <a:custGeom>
              <a:rect b="b" l="l" r="r" t="t"/>
              <a:pathLst>
                <a:path extrusionOk="0" h="52865" w="99456">
                  <a:moveTo>
                    <a:pt x="64092" y="1"/>
                  </a:moveTo>
                  <a:cubicBezTo>
                    <a:pt x="66497" y="2168"/>
                    <a:pt x="68164" y="5025"/>
                    <a:pt x="70283" y="7490"/>
                  </a:cubicBezTo>
                  <a:cubicBezTo>
                    <a:pt x="75273" y="13301"/>
                    <a:pt x="82887" y="16725"/>
                    <a:pt x="90527" y="16725"/>
                  </a:cubicBezTo>
                  <a:cubicBezTo>
                    <a:pt x="91090" y="16725"/>
                    <a:pt x="91652" y="16707"/>
                    <a:pt x="92214" y="16669"/>
                  </a:cubicBezTo>
                  <a:lnTo>
                    <a:pt x="92214" y="16669"/>
                  </a:lnTo>
                  <a:cubicBezTo>
                    <a:pt x="92131" y="16729"/>
                    <a:pt x="92048" y="16788"/>
                    <a:pt x="91952" y="16848"/>
                  </a:cubicBezTo>
                  <a:cubicBezTo>
                    <a:pt x="89535" y="18467"/>
                    <a:pt x="87035" y="19979"/>
                    <a:pt x="84463" y="21360"/>
                  </a:cubicBezTo>
                  <a:cubicBezTo>
                    <a:pt x="82939" y="22182"/>
                    <a:pt x="81392" y="22956"/>
                    <a:pt x="79820" y="23682"/>
                  </a:cubicBezTo>
                  <a:cubicBezTo>
                    <a:pt x="79784" y="23599"/>
                    <a:pt x="79749" y="23515"/>
                    <a:pt x="79713" y="23444"/>
                  </a:cubicBezTo>
                  <a:cubicBezTo>
                    <a:pt x="79010" y="21991"/>
                    <a:pt x="77629" y="20944"/>
                    <a:pt x="76284" y="20027"/>
                  </a:cubicBezTo>
                  <a:cubicBezTo>
                    <a:pt x="67485" y="14050"/>
                    <a:pt x="57139" y="10347"/>
                    <a:pt x="46530" y="9407"/>
                  </a:cubicBezTo>
                  <a:cubicBezTo>
                    <a:pt x="46311" y="9387"/>
                    <a:pt x="46085" y="9370"/>
                    <a:pt x="45861" y="9370"/>
                  </a:cubicBezTo>
                  <a:cubicBezTo>
                    <a:pt x="45406" y="9370"/>
                    <a:pt x="44961" y="9441"/>
                    <a:pt x="44601" y="9704"/>
                  </a:cubicBezTo>
                  <a:cubicBezTo>
                    <a:pt x="51590" y="16110"/>
                    <a:pt x="60056" y="20884"/>
                    <a:pt x="69140" y="23575"/>
                  </a:cubicBezTo>
                  <a:cubicBezTo>
                    <a:pt x="71460" y="24266"/>
                    <a:pt x="73879" y="24819"/>
                    <a:pt x="76279" y="24819"/>
                  </a:cubicBezTo>
                  <a:cubicBezTo>
                    <a:pt x="76527" y="24819"/>
                    <a:pt x="76775" y="24814"/>
                    <a:pt x="77022" y="24801"/>
                  </a:cubicBezTo>
                  <a:lnTo>
                    <a:pt x="77022" y="24801"/>
                  </a:lnTo>
                  <a:cubicBezTo>
                    <a:pt x="76903" y="24897"/>
                    <a:pt x="76784" y="24980"/>
                    <a:pt x="76677" y="25063"/>
                  </a:cubicBezTo>
                  <a:cubicBezTo>
                    <a:pt x="73962" y="26194"/>
                    <a:pt x="71200" y="27194"/>
                    <a:pt x="68390" y="28052"/>
                  </a:cubicBezTo>
                  <a:cubicBezTo>
                    <a:pt x="65390" y="28968"/>
                    <a:pt x="62330" y="29719"/>
                    <a:pt x="59246" y="30302"/>
                  </a:cubicBezTo>
                  <a:cubicBezTo>
                    <a:pt x="55400" y="25218"/>
                    <a:pt x="50304" y="20551"/>
                    <a:pt x="44458" y="18122"/>
                  </a:cubicBezTo>
                  <a:cubicBezTo>
                    <a:pt x="39303" y="15967"/>
                    <a:pt x="33624" y="14979"/>
                    <a:pt x="28921" y="11978"/>
                  </a:cubicBezTo>
                  <a:lnTo>
                    <a:pt x="28921" y="11978"/>
                  </a:lnTo>
                  <a:cubicBezTo>
                    <a:pt x="29790" y="17157"/>
                    <a:pt x="31612" y="22527"/>
                    <a:pt x="35743" y="25766"/>
                  </a:cubicBezTo>
                  <a:cubicBezTo>
                    <a:pt x="38934" y="28254"/>
                    <a:pt x="43053" y="29135"/>
                    <a:pt x="47054" y="29730"/>
                  </a:cubicBezTo>
                  <a:cubicBezTo>
                    <a:pt x="50138" y="30183"/>
                    <a:pt x="53245" y="30504"/>
                    <a:pt x="56353" y="30790"/>
                  </a:cubicBezTo>
                  <a:cubicBezTo>
                    <a:pt x="54710" y="31040"/>
                    <a:pt x="53055" y="31243"/>
                    <a:pt x="51400" y="31385"/>
                  </a:cubicBezTo>
                  <a:cubicBezTo>
                    <a:pt x="48969" y="31606"/>
                    <a:pt x="46528" y="31719"/>
                    <a:pt x="44086" y="31719"/>
                  </a:cubicBezTo>
                  <a:cubicBezTo>
                    <a:pt x="40728" y="31719"/>
                    <a:pt x="37370" y="31505"/>
                    <a:pt x="34040" y="31064"/>
                  </a:cubicBezTo>
                  <a:cubicBezTo>
                    <a:pt x="32897" y="30909"/>
                    <a:pt x="31743" y="30731"/>
                    <a:pt x="30600" y="30528"/>
                  </a:cubicBezTo>
                  <a:cubicBezTo>
                    <a:pt x="30897" y="28314"/>
                    <a:pt x="30373" y="26063"/>
                    <a:pt x="29457" y="24027"/>
                  </a:cubicBezTo>
                  <a:cubicBezTo>
                    <a:pt x="27528" y="19753"/>
                    <a:pt x="23968" y="16360"/>
                    <a:pt x="19955" y="13931"/>
                  </a:cubicBezTo>
                  <a:cubicBezTo>
                    <a:pt x="15943" y="11490"/>
                    <a:pt x="11478" y="9919"/>
                    <a:pt x="7013" y="8466"/>
                  </a:cubicBezTo>
                  <a:lnTo>
                    <a:pt x="7013" y="8466"/>
                  </a:lnTo>
                  <a:cubicBezTo>
                    <a:pt x="12419" y="16741"/>
                    <a:pt x="18408" y="25242"/>
                    <a:pt x="27135" y="29802"/>
                  </a:cubicBezTo>
                  <a:cubicBezTo>
                    <a:pt x="22456" y="28671"/>
                    <a:pt x="17919" y="26980"/>
                    <a:pt x="13824" y="24456"/>
                  </a:cubicBezTo>
                  <a:cubicBezTo>
                    <a:pt x="13038" y="23968"/>
                    <a:pt x="12276" y="23456"/>
                    <a:pt x="11538" y="22920"/>
                  </a:cubicBezTo>
                  <a:cubicBezTo>
                    <a:pt x="11500" y="22894"/>
                    <a:pt x="11461" y="22882"/>
                    <a:pt x="11423" y="22882"/>
                  </a:cubicBezTo>
                  <a:cubicBezTo>
                    <a:pt x="11258" y="22882"/>
                    <a:pt x="11123" y="23101"/>
                    <a:pt x="11288" y="23218"/>
                  </a:cubicBezTo>
                  <a:cubicBezTo>
                    <a:pt x="17098" y="27504"/>
                    <a:pt x="24027" y="29945"/>
                    <a:pt x="31088" y="31207"/>
                  </a:cubicBezTo>
                  <a:cubicBezTo>
                    <a:pt x="32850" y="31516"/>
                    <a:pt x="34624" y="31766"/>
                    <a:pt x="36398" y="31957"/>
                  </a:cubicBezTo>
                  <a:cubicBezTo>
                    <a:pt x="34610" y="32037"/>
                    <a:pt x="32845" y="32074"/>
                    <a:pt x="31087" y="32074"/>
                  </a:cubicBezTo>
                  <a:cubicBezTo>
                    <a:pt x="26827" y="32074"/>
                    <a:pt x="22608" y="31855"/>
                    <a:pt x="18217" y="31493"/>
                  </a:cubicBezTo>
                  <a:cubicBezTo>
                    <a:pt x="16048" y="31315"/>
                    <a:pt x="13850" y="31183"/>
                    <a:pt x="11660" y="31183"/>
                  </a:cubicBezTo>
                  <a:cubicBezTo>
                    <a:pt x="7673" y="31183"/>
                    <a:pt x="3713" y="31622"/>
                    <a:pt x="0" y="33028"/>
                  </a:cubicBezTo>
                  <a:cubicBezTo>
                    <a:pt x="3787" y="35064"/>
                    <a:pt x="7632" y="37124"/>
                    <a:pt x="11835" y="38017"/>
                  </a:cubicBezTo>
                  <a:cubicBezTo>
                    <a:pt x="13529" y="38380"/>
                    <a:pt x="15254" y="38546"/>
                    <a:pt x="16983" y="38546"/>
                  </a:cubicBezTo>
                  <a:cubicBezTo>
                    <a:pt x="19957" y="38546"/>
                    <a:pt x="22945" y="38056"/>
                    <a:pt x="25813" y="37243"/>
                  </a:cubicBezTo>
                  <a:cubicBezTo>
                    <a:pt x="30040" y="36041"/>
                    <a:pt x="34052" y="34160"/>
                    <a:pt x="37934" y="32100"/>
                  </a:cubicBezTo>
                  <a:cubicBezTo>
                    <a:pt x="40095" y="32279"/>
                    <a:pt x="42263" y="32367"/>
                    <a:pt x="44431" y="32367"/>
                  </a:cubicBezTo>
                  <a:cubicBezTo>
                    <a:pt x="46002" y="32367"/>
                    <a:pt x="47572" y="32321"/>
                    <a:pt x="49138" y="32231"/>
                  </a:cubicBezTo>
                  <a:cubicBezTo>
                    <a:pt x="51947" y="32064"/>
                    <a:pt x="54757" y="31755"/>
                    <a:pt x="57531" y="31302"/>
                  </a:cubicBezTo>
                  <a:lnTo>
                    <a:pt x="57531" y="31302"/>
                  </a:lnTo>
                  <a:cubicBezTo>
                    <a:pt x="52924" y="32302"/>
                    <a:pt x="44268" y="33850"/>
                    <a:pt x="42506" y="34731"/>
                  </a:cubicBezTo>
                  <a:cubicBezTo>
                    <a:pt x="37386" y="37291"/>
                    <a:pt x="32564" y="40387"/>
                    <a:pt x="27444" y="42934"/>
                  </a:cubicBezTo>
                  <a:cubicBezTo>
                    <a:pt x="27182" y="43065"/>
                    <a:pt x="26897" y="43185"/>
                    <a:pt x="26611" y="43280"/>
                  </a:cubicBezTo>
                  <a:cubicBezTo>
                    <a:pt x="26583" y="43279"/>
                    <a:pt x="26557" y="43278"/>
                    <a:pt x="26531" y="43278"/>
                  </a:cubicBezTo>
                  <a:cubicBezTo>
                    <a:pt x="26096" y="43278"/>
                    <a:pt x="25918" y="43441"/>
                    <a:pt x="25508" y="43441"/>
                  </a:cubicBezTo>
                  <a:cubicBezTo>
                    <a:pt x="25462" y="43441"/>
                    <a:pt x="25413" y="43439"/>
                    <a:pt x="25361" y="43435"/>
                  </a:cubicBezTo>
                  <a:lnTo>
                    <a:pt x="25361" y="43435"/>
                  </a:lnTo>
                  <a:cubicBezTo>
                    <a:pt x="26132" y="43739"/>
                    <a:pt x="27689" y="44014"/>
                    <a:pt x="28579" y="44014"/>
                  </a:cubicBezTo>
                  <a:cubicBezTo>
                    <a:pt x="28802" y="44014"/>
                    <a:pt x="28983" y="43997"/>
                    <a:pt x="29099" y="43958"/>
                  </a:cubicBezTo>
                  <a:cubicBezTo>
                    <a:pt x="29729" y="43990"/>
                    <a:pt x="30342" y="44006"/>
                    <a:pt x="30942" y="44006"/>
                  </a:cubicBezTo>
                  <a:cubicBezTo>
                    <a:pt x="37720" y="44006"/>
                    <a:pt x="42763" y="42019"/>
                    <a:pt x="49304" y="39208"/>
                  </a:cubicBezTo>
                  <a:cubicBezTo>
                    <a:pt x="53436" y="37422"/>
                    <a:pt x="57496" y="34922"/>
                    <a:pt x="59817" y="31088"/>
                  </a:cubicBezTo>
                  <a:cubicBezTo>
                    <a:pt x="59829" y="31100"/>
                    <a:pt x="59841" y="31100"/>
                    <a:pt x="59841" y="31100"/>
                  </a:cubicBezTo>
                  <a:cubicBezTo>
                    <a:pt x="59841" y="31088"/>
                    <a:pt x="59829" y="31076"/>
                    <a:pt x="59829" y="31076"/>
                  </a:cubicBezTo>
                  <a:cubicBezTo>
                    <a:pt x="59865" y="31004"/>
                    <a:pt x="59901" y="30945"/>
                    <a:pt x="59948" y="30873"/>
                  </a:cubicBezTo>
                  <a:cubicBezTo>
                    <a:pt x="62127" y="30457"/>
                    <a:pt x="64306" y="29957"/>
                    <a:pt x="66449" y="29361"/>
                  </a:cubicBezTo>
                  <a:cubicBezTo>
                    <a:pt x="69259" y="28599"/>
                    <a:pt x="72033" y="27683"/>
                    <a:pt x="74748" y="26635"/>
                  </a:cubicBezTo>
                  <a:lnTo>
                    <a:pt x="74748" y="26635"/>
                  </a:lnTo>
                  <a:cubicBezTo>
                    <a:pt x="67152" y="33267"/>
                    <a:pt x="62080" y="42815"/>
                    <a:pt x="61056" y="52864"/>
                  </a:cubicBezTo>
                  <a:cubicBezTo>
                    <a:pt x="65318" y="49388"/>
                    <a:pt x="69319" y="45554"/>
                    <a:pt x="72533" y="41089"/>
                  </a:cubicBezTo>
                  <a:cubicBezTo>
                    <a:pt x="74331" y="38589"/>
                    <a:pt x="75867" y="35898"/>
                    <a:pt x="77034" y="33052"/>
                  </a:cubicBezTo>
                  <a:cubicBezTo>
                    <a:pt x="77951" y="30790"/>
                    <a:pt x="79558" y="27278"/>
                    <a:pt x="79463" y="24837"/>
                  </a:cubicBezTo>
                  <a:lnTo>
                    <a:pt x="79117" y="24813"/>
                  </a:lnTo>
                  <a:cubicBezTo>
                    <a:pt x="80368" y="24254"/>
                    <a:pt x="81618" y="23670"/>
                    <a:pt x="82844" y="23051"/>
                  </a:cubicBezTo>
                  <a:cubicBezTo>
                    <a:pt x="88083" y="20396"/>
                    <a:pt x="93012" y="17229"/>
                    <a:pt x="97608" y="13562"/>
                  </a:cubicBezTo>
                  <a:cubicBezTo>
                    <a:pt x="98167" y="13109"/>
                    <a:pt x="98727" y="12645"/>
                    <a:pt x="99263" y="12157"/>
                  </a:cubicBezTo>
                  <a:cubicBezTo>
                    <a:pt x="99456" y="11993"/>
                    <a:pt x="99321" y="11697"/>
                    <a:pt x="99124" y="11697"/>
                  </a:cubicBezTo>
                  <a:cubicBezTo>
                    <a:pt x="99077" y="11697"/>
                    <a:pt x="99027" y="11713"/>
                    <a:pt x="98977" y="11752"/>
                  </a:cubicBezTo>
                  <a:cubicBezTo>
                    <a:pt x="97072" y="13205"/>
                    <a:pt x="95167" y="14633"/>
                    <a:pt x="93214" y="15991"/>
                  </a:cubicBezTo>
                  <a:cubicBezTo>
                    <a:pt x="88583" y="10323"/>
                    <a:pt x="82392" y="5954"/>
                    <a:pt x="75498" y="3501"/>
                  </a:cubicBezTo>
                  <a:cubicBezTo>
                    <a:pt x="71748" y="2179"/>
                    <a:pt x="67818" y="1406"/>
                    <a:pt x="6409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7"/>
            <p:cNvSpPr/>
            <p:nvPr/>
          </p:nvSpPr>
          <p:spPr>
            <a:xfrm>
              <a:off x="6851150" y="3107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7"/>
            <p:cNvSpPr/>
            <p:nvPr/>
          </p:nvSpPr>
          <p:spPr>
            <a:xfrm>
              <a:off x="-432800" y="1818500"/>
              <a:ext cx="2321450" cy="2031800"/>
            </a:xfrm>
            <a:custGeom>
              <a:rect b="b" l="l" r="r" t="t"/>
              <a:pathLst>
                <a:path extrusionOk="0" h="81272" w="92858">
                  <a:moveTo>
                    <a:pt x="58722" y="1"/>
                  </a:moveTo>
                  <a:cubicBezTo>
                    <a:pt x="51422" y="1"/>
                    <a:pt x="50584" y="16260"/>
                    <a:pt x="34540" y="22944"/>
                  </a:cubicBezTo>
                  <a:cubicBezTo>
                    <a:pt x="30303" y="24712"/>
                    <a:pt x="26743" y="25087"/>
                    <a:pt x="23614" y="25087"/>
                  </a:cubicBezTo>
                  <a:cubicBezTo>
                    <a:pt x="21304" y="25087"/>
                    <a:pt x="19229" y="24882"/>
                    <a:pt x="17290" y="24882"/>
                  </a:cubicBezTo>
                  <a:cubicBezTo>
                    <a:pt x="14547" y="24882"/>
                    <a:pt x="12076" y="25291"/>
                    <a:pt x="9597" y="27266"/>
                  </a:cubicBezTo>
                  <a:cubicBezTo>
                    <a:pt x="0" y="34910"/>
                    <a:pt x="84" y="58270"/>
                    <a:pt x="11276" y="70617"/>
                  </a:cubicBezTo>
                  <a:cubicBezTo>
                    <a:pt x="17780" y="77787"/>
                    <a:pt x="28054" y="81272"/>
                    <a:pt x="38749" y="81272"/>
                  </a:cubicBezTo>
                  <a:cubicBezTo>
                    <a:pt x="52545" y="81272"/>
                    <a:pt x="67043" y="75473"/>
                    <a:pt x="75057" y="64306"/>
                  </a:cubicBezTo>
                  <a:cubicBezTo>
                    <a:pt x="92857" y="39494"/>
                    <a:pt x="70116" y="72"/>
                    <a:pt x="58746" y="1"/>
                  </a:cubicBezTo>
                  <a:cubicBezTo>
                    <a:pt x="58738" y="1"/>
                    <a:pt x="58730" y="1"/>
                    <a:pt x="5872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7"/>
            <p:cNvSpPr/>
            <p:nvPr/>
          </p:nvSpPr>
          <p:spPr>
            <a:xfrm>
              <a:off x="2012125" y="2922950"/>
              <a:ext cx="465275" cy="383825"/>
            </a:xfrm>
            <a:custGeom>
              <a:rect b="b" l="l" r="r" t="t"/>
              <a:pathLst>
                <a:path extrusionOk="0" h="15353" w="18611">
                  <a:moveTo>
                    <a:pt x="17255" y="0"/>
                  </a:moveTo>
                  <a:cubicBezTo>
                    <a:pt x="16735" y="0"/>
                    <a:pt x="16217" y="234"/>
                    <a:pt x="15765" y="459"/>
                  </a:cubicBezTo>
                  <a:cubicBezTo>
                    <a:pt x="12967" y="1840"/>
                    <a:pt x="10348" y="3567"/>
                    <a:pt x="7955" y="5567"/>
                  </a:cubicBezTo>
                  <a:cubicBezTo>
                    <a:pt x="5228" y="7841"/>
                    <a:pt x="2835" y="10472"/>
                    <a:pt x="811" y="13378"/>
                  </a:cubicBezTo>
                  <a:cubicBezTo>
                    <a:pt x="739" y="13497"/>
                    <a:pt x="716" y="13616"/>
                    <a:pt x="739" y="13747"/>
                  </a:cubicBezTo>
                  <a:cubicBezTo>
                    <a:pt x="573" y="14009"/>
                    <a:pt x="406" y="14270"/>
                    <a:pt x="239" y="14532"/>
                  </a:cubicBezTo>
                  <a:cubicBezTo>
                    <a:pt x="0" y="14913"/>
                    <a:pt x="387" y="15353"/>
                    <a:pt x="757" y="15353"/>
                  </a:cubicBezTo>
                  <a:cubicBezTo>
                    <a:pt x="885" y="15353"/>
                    <a:pt x="1011" y="15301"/>
                    <a:pt x="1109" y="15175"/>
                  </a:cubicBezTo>
                  <a:lnTo>
                    <a:pt x="1478" y="14687"/>
                  </a:lnTo>
                  <a:cubicBezTo>
                    <a:pt x="1548" y="14752"/>
                    <a:pt x="1640" y="14795"/>
                    <a:pt x="1730" y="14795"/>
                  </a:cubicBezTo>
                  <a:cubicBezTo>
                    <a:pt x="1807" y="14795"/>
                    <a:pt x="1882" y="14764"/>
                    <a:pt x="1942" y="14687"/>
                  </a:cubicBezTo>
                  <a:cubicBezTo>
                    <a:pt x="5526" y="10032"/>
                    <a:pt x="11217" y="7936"/>
                    <a:pt x="15729" y="4388"/>
                  </a:cubicBezTo>
                  <a:cubicBezTo>
                    <a:pt x="16277" y="3960"/>
                    <a:pt x="16813" y="3507"/>
                    <a:pt x="17325" y="3031"/>
                  </a:cubicBezTo>
                  <a:cubicBezTo>
                    <a:pt x="17801" y="2590"/>
                    <a:pt x="18349" y="2102"/>
                    <a:pt x="18480" y="1447"/>
                  </a:cubicBezTo>
                  <a:cubicBezTo>
                    <a:pt x="18611" y="840"/>
                    <a:pt x="18265" y="233"/>
                    <a:pt x="17670" y="54"/>
                  </a:cubicBezTo>
                  <a:cubicBezTo>
                    <a:pt x="17533" y="17"/>
                    <a:pt x="17394" y="0"/>
                    <a:pt x="17255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7"/>
            <p:cNvSpPr/>
            <p:nvPr/>
          </p:nvSpPr>
          <p:spPr>
            <a:xfrm>
              <a:off x="6190950" y="1415975"/>
              <a:ext cx="839325" cy="169675"/>
            </a:xfrm>
            <a:custGeom>
              <a:rect b="b" l="l" r="r" t="t"/>
              <a:pathLst>
                <a:path extrusionOk="0" h="6787" w="33573">
                  <a:moveTo>
                    <a:pt x="3259" y="0"/>
                  </a:moveTo>
                  <a:cubicBezTo>
                    <a:pt x="2468" y="0"/>
                    <a:pt x="1629" y="58"/>
                    <a:pt x="965" y="505"/>
                  </a:cubicBezTo>
                  <a:cubicBezTo>
                    <a:pt x="238" y="1005"/>
                    <a:pt x="0" y="1981"/>
                    <a:pt x="441" y="2755"/>
                  </a:cubicBezTo>
                  <a:cubicBezTo>
                    <a:pt x="929" y="3588"/>
                    <a:pt x="1929" y="3946"/>
                    <a:pt x="2798" y="4219"/>
                  </a:cubicBezTo>
                  <a:cubicBezTo>
                    <a:pt x="7061" y="5553"/>
                    <a:pt x="11478" y="6363"/>
                    <a:pt x="15931" y="6660"/>
                  </a:cubicBezTo>
                  <a:cubicBezTo>
                    <a:pt x="17169" y="6745"/>
                    <a:pt x="18408" y="6786"/>
                    <a:pt x="19647" y="6786"/>
                  </a:cubicBezTo>
                  <a:cubicBezTo>
                    <a:pt x="23471" y="6786"/>
                    <a:pt x="27290" y="6389"/>
                    <a:pt x="31040" y="5624"/>
                  </a:cubicBezTo>
                  <a:cubicBezTo>
                    <a:pt x="31230" y="5589"/>
                    <a:pt x="31373" y="5481"/>
                    <a:pt x="31468" y="5327"/>
                  </a:cubicBezTo>
                  <a:cubicBezTo>
                    <a:pt x="31909" y="5231"/>
                    <a:pt x="32337" y="5124"/>
                    <a:pt x="32778" y="5017"/>
                  </a:cubicBezTo>
                  <a:cubicBezTo>
                    <a:pt x="33572" y="4802"/>
                    <a:pt x="33404" y="3483"/>
                    <a:pt x="32624" y="3483"/>
                  </a:cubicBezTo>
                  <a:cubicBezTo>
                    <a:pt x="32586" y="3483"/>
                    <a:pt x="32546" y="3486"/>
                    <a:pt x="32504" y="3493"/>
                  </a:cubicBezTo>
                  <a:cubicBezTo>
                    <a:pt x="32218" y="3529"/>
                    <a:pt x="31933" y="3576"/>
                    <a:pt x="31647" y="3624"/>
                  </a:cubicBezTo>
                  <a:cubicBezTo>
                    <a:pt x="31636" y="3385"/>
                    <a:pt x="31486" y="3166"/>
                    <a:pt x="31243" y="3166"/>
                  </a:cubicBezTo>
                  <a:cubicBezTo>
                    <a:pt x="31219" y="3166"/>
                    <a:pt x="31195" y="3168"/>
                    <a:pt x="31171" y="3172"/>
                  </a:cubicBezTo>
                  <a:cubicBezTo>
                    <a:pt x="29909" y="3363"/>
                    <a:pt x="28654" y="3446"/>
                    <a:pt x="27406" y="3446"/>
                  </a:cubicBezTo>
                  <a:cubicBezTo>
                    <a:pt x="20436" y="3446"/>
                    <a:pt x="13654" y="860"/>
                    <a:pt x="6727" y="183"/>
                  </a:cubicBezTo>
                  <a:cubicBezTo>
                    <a:pt x="5727" y="88"/>
                    <a:pt x="4727" y="28"/>
                    <a:pt x="3727" y="5"/>
                  </a:cubicBezTo>
                  <a:cubicBezTo>
                    <a:pt x="3574" y="3"/>
                    <a:pt x="3418" y="0"/>
                    <a:pt x="325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67"/>
          <p:cNvGrpSpPr/>
          <p:nvPr/>
        </p:nvGrpSpPr>
        <p:grpSpPr>
          <a:xfrm flipH="1">
            <a:off x="5002202" y="-1411119"/>
            <a:ext cx="4617235" cy="3340115"/>
            <a:chOff x="1458275" y="1034475"/>
            <a:chExt cx="4354650" cy="3158800"/>
          </a:xfrm>
        </p:grpSpPr>
        <p:sp>
          <p:nvSpPr>
            <p:cNvPr id="330" name="Google Shape;330;p67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7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7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67"/>
          <p:cNvSpPr txBox="1"/>
          <p:nvPr>
            <p:ph type="title"/>
          </p:nvPr>
        </p:nvSpPr>
        <p:spPr>
          <a:xfrm>
            <a:off x="5492291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4" name="Google Shape;334;p67"/>
          <p:cNvSpPr txBox="1"/>
          <p:nvPr>
            <p:ph idx="1" type="subTitle"/>
          </p:nvPr>
        </p:nvSpPr>
        <p:spPr>
          <a:xfrm>
            <a:off x="642644" y="3488634"/>
            <a:ext cx="2320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5" name="Google Shape;335;p67"/>
          <p:cNvSpPr txBox="1"/>
          <p:nvPr>
            <p:ph idx="2" type="subTitle"/>
          </p:nvPr>
        </p:nvSpPr>
        <p:spPr>
          <a:xfrm>
            <a:off x="893444" y="3217172"/>
            <a:ext cx="1818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36" name="Google Shape;336;p67"/>
          <p:cNvSpPr txBox="1"/>
          <p:nvPr>
            <p:ph idx="3" type="subTitle"/>
          </p:nvPr>
        </p:nvSpPr>
        <p:spPr>
          <a:xfrm>
            <a:off x="3292083" y="3488634"/>
            <a:ext cx="24888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7" name="Google Shape;337;p67"/>
          <p:cNvSpPr txBox="1"/>
          <p:nvPr>
            <p:ph idx="4" type="subTitle"/>
          </p:nvPr>
        </p:nvSpPr>
        <p:spPr>
          <a:xfrm>
            <a:off x="3627194" y="3217172"/>
            <a:ext cx="1818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38" name="Google Shape;338;p67"/>
          <p:cNvSpPr txBox="1"/>
          <p:nvPr>
            <p:ph idx="5" type="subTitle"/>
          </p:nvPr>
        </p:nvSpPr>
        <p:spPr>
          <a:xfrm>
            <a:off x="6187832" y="3488634"/>
            <a:ext cx="2320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9" name="Google Shape;339;p67"/>
          <p:cNvSpPr txBox="1"/>
          <p:nvPr>
            <p:ph idx="6" type="subTitle"/>
          </p:nvPr>
        </p:nvSpPr>
        <p:spPr>
          <a:xfrm>
            <a:off x="6438632" y="3217172"/>
            <a:ext cx="1818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grpSp>
        <p:nvGrpSpPr>
          <p:cNvPr id="340" name="Google Shape;340;p67"/>
          <p:cNvGrpSpPr/>
          <p:nvPr/>
        </p:nvGrpSpPr>
        <p:grpSpPr>
          <a:xfrm rot="2135111">
            <a:off x="-1358993" y="4232264"/>
            <a:ext cx="4025313" cy="3921710"/>
            <a:chOff x="4484375" y="647000"/>
            <a:chExt cx="4485600" cy="4370150"/>
          </a:xfrm>
        </p:grpSpPr>
        <p:sp>
          <p:nvSpPr>
            <p:cNvPr id="341" name="Google Shape;341;p67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7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67"/>
          <p:cNvSpPr txBox="1"/>
          <p:nvPr>
            <p:ph idx="7" type="subTitle"/>
          </p:nvPr>
        </p:nvSpPr>
        <p:spPr>
          <a:xfrm>
            <a:off x="619126" y="2150281"/>
            <a:ext cx="2320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4" name="Google Shape;344;p67"/>
          <p:cNvSpPr txBox="1"/>
          <p:nvPr>
            <p:ph idx="8" type="subTitle"/>
          </p:nvPr>
        </p:nvSpPr>
        <p:spPr>
          <a:xfrm>
            <a:off x="869926" y="1883522"/>
            <a:ext cx="1818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45" name="Google Shape;345;p67"/>
          <p:cNvSpPr txBox="1"/>
          <p:nvPr>
            <p:ph idx="9" type="subTitle"/>
          </p:nvPr>
        </p:nvSpPr>
        <p:spPr>
          <a:xfrm>
            <a:off x="3352876" y="2150281"/>
            <a:ext cx="2320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6" name="Google Shape;346;p67"/>
          <p:cNvSpPr txBox="1"/>
          <p:nvPr>
            <p:ph idx="13" type="subTitle"/>
          </p:nvPr>
        </p:nvSpPr>
        <p:spPr>
          <a:xfrm>
            <a:off x="3603676" y="1883522"/>
            <a:ext cx="1818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47" name="Google Shape;347;p67"/>
          <p:cNvSpPr txBox="1"/>
          <p:nvPr>
            <p:ph idx="14" type="subTitle"/>
          </p:nvPr>
        </p:nvSpPr>
        <p:spPr>
          <a:xfrm>
            <a:off x="6108815" y="2150281"/>
            <a:ext cx="24312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8" name="Google Shape;348;p67"/>
          <p:cNvSpPr txBox="1"/>
          <p:nvPr>
            <p:ph idx="15" type="subTitle"/>
          </p:nvPr>
        </p:nvSpPr>
        <p:spPr>
          <a:xfrm>
            <a:off x="6415125" y="1883529"/>
            <a:ext cx="1722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68"/>
          <p:cNvGrpSpPr/>
          <p:nvPr/>
        </p:nvGrpSpPr>
        <p:grpSpPr>
          <a:xfrm rot="-899993">
            <a:off x="-1515606" y="1566186"/>
            <a:ext cx="5179015" cy="5087236"/>
            <a:chOff x="-447192" y="2032975"/>
            <a:chExt cx="3752567" cy="3696591"/>
          </a:xfrm>
        </p:grpSpPr>
        <p:sp>
          <p:nvSpPr>
            <p:cNvPr id="351" name="Google Shape;351;p68"/>
            <p:cNvSpPr/>
            <p:nvPr/>
          </p:nvSpPr>
          <p:spPr>
            <a:xfrm>
              <a:off x="-192375" y="2032975"/>
              <a:ext cx="3497750" cy="3403075"/>
            </a:xfrm>
            <a:custGeom>
              <a:rect b="b" l="l" r="r" t="t"/>
              <a:pathLst>
                <a:path extrusionOk="0" h="136123" w="139910">
                  <a:moveTo>
                    <a:pt x="42504" y="594"/>
                  </a:moveTo>
                  <a:cubicBezTo>
                    <a:pt x="57081" y="594"/>
                    <a:pt x="72145" y="10652"/>
                    <a:pt x="91589" y="23653"/>
                  </a:cubicBezTo>
                  <a:cubicBezTo>
                    <a:pt x="104081" y="31996"/>
                    <a:pt x="115854" y="39876"/>
                    <a:pt x="124359" y="47941"/>
                  </a:cubicBezTo>
                  <a:cubicBezTo>
                    <a:pt x="133745" y="56840"/>
                    <a:pt x="138287" y="65183"/>
                    <a:pt x="138704" y="74175"/>
                  </a:cubicBezTo>
                  <a:cubicBezTo>
                    <a:pt x="139006" y="81243"/>
                    <a:pt x="136711" y="89123"/>
                    <a:pt x="132053" y="96979"/>
                  </a:cubicBezTo>
                  <a:cubicBezTo>
                    <a:pt x="127511" y="104650"/>
                    <a:pt x="120906" y="111950"/>
                    <a:pt x="113003" y="118138"/>
                  </a:cubicBezTo>
                  <a:cubicBezTo>
                    <a:pt x="98458" y="129502"/>
                    <a:pt x="81639" y="135547"/>
                    <a:pt x="65656" y="135547"/>
                  </a:cubicBezTo>
                  <a:cubicBezTo>
                    <a:pt x="59865" y="135547"/>
                    <a:pt x="54185" y="134753"/>
                    <a:pt x="48761" y="133132"/>
                  </a:cubicBezTo>
                  <a:cubicBezTo>
                    <a:pt x="34207" y="128799"/>
                    <a:pt x="21832" y="118880"/>
                    <a:pt x="12933" y="104465"/>
                  </a:cubicBezTo>
                  <a:cubicBezTo>
                    <a:pt x="5030" y="91626"/>
                    <a:pt x="580" y="75843"/>
                    <a:pt x="696" y="61197"/>
                  </a:cubicBezTo>
                  <a:cubicBezTo>
                    <a:pt x="881" y="41660"/>
                    <a:pt x="9595" y="9817"/>
                    <a:pt x="32840" y="2146"/>
                  </a:cubicBezTo>
                  <a:cubicBezTo>
                    <a:pt x="36085" y="1080"/>
                    <a:pt x="39283" y="594"/>
                    <a:pt x="42504" y="594"/>
                  </a:cubicBezTo>
                  <a:close/>
                  <a:moveTo>
                    <a:pt x="42512" y="0"/>
                  </a:moveTo>
                  <a:cubicBezTo>
                    <a:pt x="39223" y="0"/>
                    <a:pt x="35952" y="504"/>
                    <a:pt x="32655" y="1590"/>
                  </a:cubicBezTo>
                  <a:cubicBezTo>
                    <a:pt x="9109" y="9354"/>
                    <a:pt x="302" y="41498"/>
                    <a:pt x="117" y="61197"/>
                  </a:cubicBezTo>
                  <a:cubicBezTo>
                    <a:pt x="1" y="75959"/>
                    <a:pt x="4474" y="91834"/>
                    <a:pt x="12446" y="104766"/>
                  </a:cubicBezTo>
                  <a:cubicBezTo>
                    <a:pt x="21415" y="119320"/>
                    <a:pt x="33906" y="129309"/>
                    <a:pt x="48599" y="133689"/>
                  </a:cubicBezTo>
                  <a:cubicBezTo>
                    <a:pt x="54069" y="135334"/>
                    <a:pt x="59793" y="136122"/>
                    <a:pt x="65633" y="136122"/>
                  </a:cubicBezTo>
                  <a:cubicBezTo>
                    <a:pt x="81740" y="136122"/>
                    <a:pt x="98704" y="130027"/>
                    <a:pt x="113351" y="118602"/>
                  </a:cubicBezTo>
                  <a:cubicBezTo>
                    <a:pt x="129990" y="105600"/>
                    <a:pt x="139909" y="88567"/>
                    <a:pt x="139284" y="74152"/>
                  </a:cubicBezTo>
                  <a:cubicBezTo>
                    <a:pt x="138867" y="64997"/>
                    <a:pt x="134255" y="56539"/>
                    <a:pt x="124753" y="47523"/>
                  </a:cubicBezTo>
                  <a:cubicBezTo>
                    <a:pt x="116224" y="39412"/>
                    <a:pt x="104405" y="31533"/>
                    <a:pt x="91914" y="23166"/>
                  </a:cubicBezTo>
                  <a:cubicBezTo>
                    <a:pt x="72360" y="10112"/>
                    <a:pt x="57252" y="0"/>
                    <a:pt x="42512" y="0"/>
                  </a:cubicBez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8"/>
            <p:cNvSpPr/>
            <p:nvPr/>
          </p:nvSpPr>
          <p:spPr>
            <a:xfrm>
              <a:off x="-194675" y="2176600"/>
              <a:ext cx="3498300" cy="3403125"/>
            </a:xfrm>
            <a:custGeom>
              <a:rect b="b" l="l" r="r" t="t"/>
              <a:pathLst>
                <a:path extrusionOk="0" h="136125" w="139932">
                  <a:moveTo>
                    <a:pt x="42527" y="596"/>
                  </a:moveTo>
                  <a:cubicBezTo>
                    <a:pt x="57104" y="596"/>
                    <a:pt x="72144" y="10654"/>
                    <a:pt x="91612" y="23655"/>
                  </a:cubicBezTo>
                  <a:cubicBezTo>
                    <a:pt x="104080" y="31999"/>
                    <a:pt x="115853" y="39878"/>
                    <a:pt x="124358" y="47943"/>
                  </a:cubicBezTo>
                  <a:cubicBezTo>
                    <a:pt x="133744" y="56842"/>
                    <a:pt x="138310" y="65185"/>
                    <a:pt x="138704" y="74177"/>
                  </a:cubicBezTo>
                  <a:cubicBezTo>
                    <a:pt x="139028" y="81246"/>
                    <a:pt x="136711" y="89125"/>
                    <a:pt x="132052" y="96982"/>
                  </a:cubicBezTo>
                  <a:cubicBezTo>
                    <a:pt x="127510" y="104653"/>
                    <a:pt x="120928" y="111953"/>
                    <a:pt x="113002" y="118141"/>
                  </a:cubicBezTo>
                  <a:cubicBezTo>
                    <a:pt x="98446" y="129513"/>
                    <a:pt x="81625" y="135558"/>
                    <a:pt x="65629" y="135558"/>
                  </a:cubicBezTo>
                  <a:cubicBezTo>
                    <a:pt x="59850" y="135558"/>
                    <a:pt x="54179" y="134769"/>
                    <a:pt x="48761" y="133158"/>
                  </a:cubicBezTo>
                  <a:cubicBezTo>
                    <a:pt x="34207" y="128824"/>
                    <a:pt x="21831" y="118905"/>
                    <a:pt x="12955" y="104467"/>
                  </a:cubicBezTo>
                  <a:cubicBezTo>
                    <a:pt x="5052" y="91628"/>
                    <a:pt x="580" y="75869"/>
                    <a:pt x="719" y="61199"/>
                  </a:cubicBezTo>
                  <a:cubicBezTo>
                    <a:pt x="881" y="41663"/>
                    <a:pt x="9595" y="9820"/>
                    <a:pt x="32863" y="2149"/>
                  </a:cubicBezTo>
                  <a:cubicBezTo>
                    <a:pt x="36084" y="1083"/>
                    <a:pt x="39282" y="596"/>
                    <a:pt x="42527" y="596"/>
                  </a:cubicBezTo>
                  <a:close/>
                  <a:moveTo>
                    <a:pt x="42537" y="1"/>
                  </a:moveTo>
                  <a:cubicBezTo>
                    <a:pt x="39246" y="1"/>
                    <a:pt x="35974" y="505"/>
                    <a:pt x="32677" y="1593"/>
                  </a:cubicBezTo>
                  <a:cubicBezTo>
                    <a:pt x="9131" y="9356"/>
                    <a:pt x="325" y="41500"/>
                    <a:pt x="139" y="61199"/>
                  </a:cubicBezTo>
                  <a:cubicBezTo>
                    <a:pt x="0" y="75962"/>
                    <a:pt x="4496" y="91837"/>
                    <a:pt x="12468" y="104769"/>
                  </a:cubicBezTo>
                  <a:cubicBezTo>
                    <a:pt x="21414" y="119323"/>
                    <a:pt x="33905" y="129334"/>
                    <a:pt x="48598" y="133691"/>
                  </a:cubicBezTo>
                  <a:cubicBezTo>
                    <a:pt x="54068" y="135337"/>
                    <a:pt x="59792" y="136125"/>
                    <a:pt x="65632" y="136125"/>
                  </a:cubicBezTo>
                  <a:cubicBezTo>
                    <a:pt x="81762" y="136125"/>
                    <a:pt x="98703" y="130053"/>
                    <a:pt x="113373" y="118604"/>
                  </a:cubicBezTo>
                  <a:cubicBezTo>
                    <a:pt x="129990" y="105603"/>
                    <a:pt x="139932" y="88569"/>
                    <a:pt x="139283" y="74154"/>
                  </a:cubicBezTo>
                  <a:cubicBezTo>
                    <a:pt x="138866" y="65000"/>
                    <a:pt x="134254" y="56541"/>
                    <a:pt x="124775" y="47526"/>
                  </a:cubicBezTo>
                  <a:cubicBezTo>
                    <a:pt x="116224" y="39415"/>
                    <a:pt x="104428" y="31535"/>
                    <a:pt x="91936" y="23169"/>
                  </a:cubicBezTo>
                  <a:cubicBezTo>
                    <a:pt x="72387" y="10098"/>
                    <a:pt x="57267" y="1"/>
                    <a:pt x="42537" y="1"/>
                  </a:cubicBez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8"/>
            <p:cNvSpPr/>
            <p:nvPr/>
          </p:nvSpPr>
          <p:spPr>
            <a:xfrm>
              <a:off x="-447192" y="2111191"/>
              <a:ext cx="3737425" cy="3618375"/>
            </a:xfrm>
            <a:custGeom>
              <a:rect b="b" l="l" r="r" t="t"/>
              <a:pathLst>
                <a:path extrusionOk="0" h="144735" w="149497">
                  <a:moveTo>
                    <a:pt x="45207" y="0"/>
                  </a:moveTo>
                  <a:cubicBezTo>
                    <a:pt x="41725" y="0"/>
                    <a:pt x="38266" y="533"/>
                    <a:pt x="34786" y="1683"/>
                  </a:cubicBezTo>
                  <a:cubicBezTo>
                    <a:pt x="10429" y="9702"/>
                    <a:pt x="464" y="42866"/>
                    <a:pt x="278" y="65021"/>
                  </a:cubicBezTo>
                  <a:cubicBezTo>
                    <a:pt x="0" y="95798"/>
                    <a:pt x="18332" y="132159"/>
                    <a:pt x="51797" y="142125"/>
                  </a:cubicBezTo>
                  <a:cubicBezTo>
                    <a:pt x="57798" y="143914"/>
                    <a:pt x="63887" y="144734"/>
                    <a:pt x="69938" y="144734"/>
                  </a:cubicBezTo>
                  <a:cubicBezTo>
                    <a:pt x="110593" y="144734"/>
                    <a:pt x="149497" y="107704"/>
                    <a:pt x="148206" y="78857"/>
                  </a:cubicBezTo>
                  <a:cubicBezTo>
                    <a:pt x="147255" y="57744"/>
                    <a:pt x="124891" y="42796"/>
                    <a:pt x="97776" y="24673"/>
                  </a:cubicBezTo>
                  <a:cubicBezTo>
                    <a:pt x="77032" y="10793"/>
                    <a:pt x="60880" y="0"/>
                    <a:pt x="45207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68"/>
          <p:cNvSpPr txBox="1"/>
          <p:nvPr>
            <p:ph hasCustomPrompt="1" type="title"/>
          </p:nvPr>
        </p:nvSpPr>
        <p:spPr>
          <a:xfrm>
            <a:off x="357497" y="3159408"/>
            <a:ext cx="2641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b="0"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5" name="Google Shape;355;p68"/>
          <p:cNvSpPr txBox="1"/>
          <p:nvPr>
            <p:ph idx="1" type="subTitle"/>
          </p:nvPr>
        </p:nvSpPr>
        <p:spPr>
          <a:xfrm>
            <a:off x="357522" y="4221108"/>
            <a:ext cx="2641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8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9"/>
          <p:cNvGrpSpPr/>
          <p:nvPr/>
        </p:nvGrpSpPr>
        <p:grpSpPr>
          <a:xfrm>
            <a:off x="158487" y="-362375"/>
            <a:ext cx="8855689" cy="6554325"/>
            <a:chOff x="-432800" y="-296625"/>
            <a:chExt cx="8274025" cy="6554325"/>
          </a:xfrm>
        </p:grpSpPr>
        <p:sp>
          <p:nvSpPr>
            <p:cNvPr id="358" name="Google Shape;358;p69"/>
            <p:cNvSpPr/>
            <p:nvPr/>
          </p:nvSpPr>
          <p:spPr>
            <a:xfrm>
              <a:off x="955475" y="3569025"/>
              <a:ext cx="5971000" cy="2688675"/>
            </a:xfrm>
            <a:custGeom>
              <a:rect b="b" l="l" r="r" t="t"/>
              <a:pathLst>
                <a:path extrusionOk="0" h="107547" w="238840">
                  <a:moveTo>
                    <a:pt x="118345" y="1"/>
                  </a:moveTo>
                  <a:cubicBezTo>
                    <a:pt x="115832" y="1"/>
                    <a:pt x="113308" y="177"/>
                    <a:pt x="110823" y="441"/>
                  </a:cubicBezTo>
                  <a:cubicBezTo>
                    <a:pt x="92452" y="2405"/>
                    <a:pt x="73866" y="9382"/>
                    <a:pt x="61853" y="23408"/>
                  </a:cubicBezTo>
                  <a:cubicBezTo>
                    <a:pt x="60246" y="25277"/>
                    <a:pt x="58746" y="27277"/>
                    <a:pt x="56745" y="28718"/>
                  </a:cubicBezTo>
                  <a:cubicBezTo>
                    <a:pt x="54150" y="30611"/>
                    <a:pt x="50935" y="31385"/>
                    <a:pt x="47839" y="32278"/>
                  </a:cubicBezTo>
                  <a:cubicBezTo>
                    <a:pt x="31992" y="36838"/>
                    <a:pt x="17324" y="45446"/>
                    <a:pt x="5596" y="57055"/>
                  </a:cubicBezTo>
                  <a:cubicBezTo>
                    <a:pt x="3501" y="59127"/>
                    <a:pt x="1417" y="61460"/>
                    <a:pt x="834" y="64353"/>
                  </a:cubicBezTo>
                  <a:cubicBezTo>
                    <a:pt x="0" y="68521"/>
                    <a:pt x="2655" y="72783"/>
                    <a:pt x="6239" y="75057"/>
                  </a:cubicBezTo>
                  <a:cubicBezTo>
                    <a:pt x="9835" y="77319"/>
                    <a:pt x="14180" y="78010"/>
                    <a:pt x="18407" y="78450"/>
                  </a:cubicBezTo>
                  <a:cubicBezTo>
                    <a:pt x="41374" y="80891"/>
                    <a:pt x="64806" y="77998"/>
                    <a:pt x="87511" y="82201"/>
                  </a:cubicBezTo>
                  <a:cubicBezTo>
                    <a:pt x="105847" y="85594"/>
                    <a:pt x="123004" y="93488"/>
                    <a:pt x="140851" y="98893"/>
                  </a:cubicBezTo>
                  <a:cubicBezTo>
                    <a:pt x="158532" y="104251"/>
                    <a:pt x="176963" y="107168"/>
                    <a:pt x="195453" y="107525"/>
                  </a:cubicBezTo>
                  <a:cubicBezTo>
                    <a:pt x="196136" y="107539"/>
                    <a:pt x="196825" y="107547"/>
                    <a:pt x="197515" y="107547"/>
                  </a:cubicBezTo>
                  <a:cubicBezTo>
                    <a:pt x="203663" y="107547"/>
                    <a:pt x="210016" y="106894"/>
                    <a:pt x="214908" y="103287"/>
                  </a:cubicBezTo>
                  <a:cubicBezTo>
                    <a:pt x="221885" y="98155"/>
                    <a:pt x="219563" y="90273"/>
                    <a:pt x="218408" y="82987"/>
                  </a:cubicBezTo>
                  <a:lnTo>
                    <a:pt x="218408" y="82987"/>
                  </a:lnTo>
                  <a:cubicBezTo>
                    <a:pt x="220799" y="83682"/>
                    <a:pt x="223074" y="84068"/>
                    <a:pt x="225153" y="84068"/>
                  </a:cubicBezTo>
                  <a:cubicBezTo>
                    <a:pt x="230581" y="84068"/>
                    <a:pt x="234670" y="81441"/>
                    <a:pt x="235970" y="74855"/>
                  </a:cubicBezTo>
                  <a:cubicBezTo>
                    <a:pt x="236899" y="70164"/>
                    <a:pt x="238839" y="65258"/>
                    <a:pt x="238435" y="60436"/>
                  </a:cubicBezTo>
                  <a:cubicBezTo>
                    <a:pt x="237994" y="55150"/>
                    <a:pt x="234779" y="50709"/>
                    <a:pt x="231720" y="46577"/>
                  </a:cubicBezTo>
                  <a:cubicBezTo>
                    <a:pt x="226505" y="39529"/>
                    <a:pt x="221016" y="32254"/>
                    <a:pt x="213265" y="28170"/>
                  </a:cubicBezTo>
                  <a:cubicBezTo>
                    <a:pt x="205828" y="24245"/>
                    <a:pt x="197390" y="23754"/>
                    <a:pt x="188807" y="23754"/>
                  </a:cubicBezTo>
                  <a:cubicBezTo>
                    <a:pt x="185943" y="23754"/>
                    <a:pt x="183063" y="23808"/>
                    <a:pt x="180198" y="23808"/>
                  </a:cubicBezTo>
                  <a:cubicBezTo>
                    <a:pt x="171677" y="23808"/>
                    <a:pt x="163295" y="23325"/>
                    <a:pt x="155889" y="19479"/>
                  </a:cubicBezTo>
                  <a:cubicBezTo>
                    <a:pt x="147233" y="14978"/>
                    <a:pt x="141101" y="6382"/>
                    <a:pt x="132148" y="2501"/>
                  </a:cubicBezTo>
                  <a:cubicBezTo>
                    <a:pt x="127810" y="632"/>
                    <a:pt x="123096" y="1"/>
                    <a:pt x="118345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9"/>
            <p:cNvSpPr/>
            <p:nvPr/>
          </p:nvSpPr>
          <p:spPr>
            <a:xfrm>
              <a:off x="1028050" y="-296625"/>
              <a:ext cx="4468475" cy="3014075"/>
            </a:xfrm>
            <a:custGeom>
              <a:rect b="b" l="l" r="r" t="t"/>
              <a:pathLst>
                <a:path extrusionOk="0" h="120563" w="178739">
                  <a:moveTo>
                    <a:pt x="98979" y="0"/>
                  </a:moveTo>
                  <a:lnTo>
                    <a:pt x="98979" y="0"/>
                  </a:lnTo>
                  <a:cubicBezTo>
                    <a:pt x="88978" y="1679"/>
                    <a:pt x="79048" y="4179"/>
                    <a:pt x="69820" y="8406"/>
                  </a:cubicBezTo>
                  <a:cubicBezTo>
                    <a:pt x="64665" y="10763"/>
                    <a:pt x="59736" y="13669"/>
                    <a:pt x="55271" y="17169"/>
                  </a:cubicBezTo>
                  <a:cubicBezTo>
                    <a:pt x="51735" y="19955"/>
                    <a:pt x="45948" y="24110"/>
                    <a:pt x="43865" y="28135"/>
                  </a:cubicBezTo>
                  <a:lnTo>
                    <a:pt x="44401" y="28468"/>
                  </a:lnTo>
                  <a:cubicBezTo>
                    <a:pt x="41888" y="28218"/>
                    <a:pt x="39352" y="28039"/>
                    <a:pt x="36828" y="27908"/>
                  </a:cubicBezTo>
                  <a:cubicBezTo>
                    <a:pt x="34192" y="27778"/>
                    <a:pt x="31556" y="27712"/>
                    <a:pt x="28923" y="27712"/>
                  </a:cubicBezTo>
                  <a:cubicBezTo>
                    <a:pt x="20745" y="27712"/>
                    <a:pt x="12587" y="28344"/>
                    <a:pt x="4491" y="29623"/>
                  </a:cubicBezTo>
                  <a:cubicBezTo>
                    <a:pt x="3169" y="29825"/>
                    <a:pt x="1860" y="30075"/>
                    <a:pt x="550" y="30349"/>
                  </a:cubicBezTo>
                  <a:cubicBezTo>
                    <a:pt x="1" y="30475"/>
                    <a:pt x="23" y="31294"/>
                    <a:pt x="565" y="31294"/>
                  </a:cubicBezTo>
                  <a:cubicBezTo>
                    <a:pt x="587" y="31294"/>
                    <a:pt x="610" y="31293"/>
                    <a:pt x="633" y="31290"/>
                  </a:cubicBezTo>
                  <a:cubicBezTo>
                    <a:pt x="5003" y="30706"/>
                    <a:pt x="9361" y="30135"/>
                    <a:pt x="13742" y="29742"/>
                  </a:cubicBezTo>
                  <a:cubicBezTo>
                    <a:pt x="15980" y="43053"/>
                    <a:pt x="21910" y="55733"/>
                    <a:pt x="30732" y="65949"/>
                  </a:cubicBezTo>
                  <a:cubicBezTo>
                    <a:pt x="35530" y="71509"/>
                    <a:pt x="41138" y="76331"/>
                    <a:pt x="45817" y="81998"/>
                  </a:cubicBezTo>
                  <a:cubicBezTo>
                    <a:pt x="43948" y="76307"/>
                    <a:pt x="43877" y="70211"/>
                    <a:pt x="42746" y="64330"/>
                  </a:cubicBezTo>
                  <a:cubicBezTo>
                    <a:pt x="39852" y="49435"/>
                    <a:pt x="29589" y="36183"/>
                    <a:pt x="15957" y="29563"/>
                  </a:cubicBezTo>
                  <a:cubicBezTo>
                    <a:pt x="16147" y="29540"/>
                    <a:pt x="16349" y="29528"/>
                    <a:pt x="16540" y="29516"/>
                  </a:cubicBezTo>
                  <a:cubicBezTo>
                    <a:pt x="20520" y="29224"/>
                    <a:pt x="24507" y="29084"/>
                    <a:pt x="28491" y="29084"/>
                  </a:cubicBezTo>
                  <a:cubicBezTo>
                    <a:pt x="29882" y="29084"/>
                    <a:pt x="31272" y="29101"/>
                    <a:pt x="32661" y="29135"/>
                  </a:cubicBezTo>
                  <a:cubicBezTo>
                    <a:pt x="35864" y="29206"/>
                    <a:pt x="39055" y="29385"/>
                    <a:pt x="42246" y="29659"/>
                  </a:cubicBezTo>
                  <a:cubicBezTo>
                    <a:pt x="42222" y="29813"/>
                    <a:pt x="42210" y="29980"/>
                    <a:pt x="42198" y="30147"/>
                  </a:cubicBezTo>
                  <a:cubicBezTo>
                    <a:pt x="42007" y="33099"/>
                    <a:pt x="43246" y="36028"/>
                    <a:pt x="44567" y="38731"/>
                  </a:cubicBezTo>
                  <a:cubicBezTo>
                    <a:pt x="53223" y="56364"/>
                    <a:pt x="66427" y="71747"/>
                    <a:pt x="82560" y="82963"/>
                  </a:cubicBezTo>
                  <a:cubicBezTo>
                    <a:pt x="83490" y="83598"/>
                    <a:pt x="84521" y="84252"/>
                    <a:pt x="85625" y="84252"/>
                  </a:cubicBezTo>
                  <a:cubicBezTo>
                    <a:pt x="85722" y="84252"/>
                    <a:pt x="85820" y="84247"/>
                    <a:pt x="85918" y="84237"/>
                  </a:cubicBezTo>
                  <a:cubicBezTo>
                    <a:pt x="80560" y="67592"/>
                    <a:pt x="71368" y="52185"/>
                    <a:pt x="59260" y="39565"/>
                  </a:cubicBezTo>
                  <a:cubicBezTo>
                    <a:pt x="55854" y="36017"/>
                    <a:pt x="52104" y="32623"/>
                    <a:pt x="47758" y="30409"/>
                  </a:cubicBezTo>
                  <a:cubicBezTo>
                    <a:pt x="48020" y="30373"/>
                    <a:pt x="48282" y="30337"/>
                    <a:pt x="48544" y="30313"/>
                  </a:cubicBezTo>
                  <a:cubicBezTo>
                    <a:pt x="53926" y="30968"/>
                    <a:pt x="59272" y="31897"/>
                    <a:pt x="64558" y="33088"/>
                  </a:cubicBezTo>
                  <a:cubicBezTo>
                    <a:pt x="70201" y="34362"/>
                    <a:pt x="75785" y="35945"/>
                    <a:pt x="81262" y="37838"/>
                  </a:cubicBezTo>
                  <a:cubicBezTo>
                    <a:pt x="82786" y="49506"/>
                    <a:pt x="86704" y="61627"/>
                    <a:pt x="93847" y="70878"/>
                  </a:cubicBezTo>
                  <a:cubicBezTo>
                    <a:pt x="100146" y="79022"/>
                    <a:pt x="108349" y="85796"/>
                    <a:pt x="113135" y="94917"/>
                  </a:cubicBezTo>
                  <a:cubicBezTo>
                    <a:pt x="116481" y="85820"/>
                    <a:pt x="118469" y="75545"/>
                    <a:pt x="114790" y="66580"/>
                  </a:cubicBezTo>
                  <a:cubicBezTo>
                    <a:pt x="111969" y="59686"/>
                    <a:pt x="106170" y="54483"/>
                    <a:pt x="100300" y="49887"/>
                  </a:cubicBezTo>
                  <a:cubicBezTo>
                    <a:pt x="95764" y="46339"/>
                    <a:pt x="91085" y="42994"/>
                    <a:pt x="86358" y="39696"/>
                  </a:cubicBezTo>
                  <a:lnTo>
                    <a:pt x="86358" y="39696"/>
                  </a:lnTo>
                  <a:cubicBezTo>
                    <a:pt x="89216" y="40803"/>
                    <a:pt x="92049" y="41982"/>
                    <a:pt x="94847" y="43256"/>
                  </a:cubicBezTo>
                  <a:cubicBezTo>
                    <a:pt x="104587" y="47697"/>
                    <a:pt x="113850" y="53161"/>
                    <a:pt x="122375" y="59638"/>
                  </a:cubicBezTo>
                  <a:cubicBezTo>
                    <a:pt x="124065" y="60924"/>
                    <a:pt x="125744" y="62258"/>
                    <a:pt x="127387" y="63639"/>
                  </a:cubicBezTo>
                  <a:cubicBezTo>
                    <a:pt x="124899" y="66901"/>
                    <a:pt x="123684" y="71009"/>
                    <a:pt x="123291" y="75105"/>
                  </a:cubicBezTo>
                  <a:cubicBezTo>
                    <a:pt x="122470" y="83725"/>
                    <a:pt x="125089" y="92404"/>
                    <a:pt x="129292" y="99977"/>
                  </a:cubicBezTo>
                  <a:cubicBezTo>
                    <a:pt x="133495" y="107549"/>
                    <a:pt x="139222" y="114145"/>
                    <a:pt x="145056" y="120563"/>
                  </a:cubicBezTo>
                  <a:cubicBezTo>
                    <a:pt x="143961" y="102346"/>
                    <a:pt x="142115" y="83249"/>
                    <a:pt x="132281" y="67973"/>
                  </a:cubicBezTo>
                  <a:lnTo>
                    <a:pt x="132281" y="67973"/>
                  </a:lnTo>
                  <a:cubicBezTo>
                    <a:pt x="138758" y="74045"/>
                    <a:pt x="144485" y="80915"/>
                    <a:pt x="148759" y="88702"/>
                  </a:cubicBezTo>
                  <a:cubicBezTo>
                    <a:pt x="149569" y="90190"/>
                    <a:pt x="150319" y="91702"/>
                    <a:pt x="151021" y="93250"/>
                  </a:cubicBezTo>
                  <a:cubicBezTo>
                    <a:pt x="151090" y="93400"/>
                    <a:pt x="151221" y="93464"/>
                    <a:pt x="151351" y="93464"/>
                  </a:cubicBezTo>
                  <a:cubicBezTo>
                    <a:pt x="151582" y="93464"/>
                    <a:pt x="151809" y="93266"/>
                    <a:pt x="151688" y="93000"/>
                  </a:cubicBezTo>
                  <a:cubicBezTo>
                    <a:pt x="146282" y="80832"/>
                    <a:pt x="137400" y="70568"/>
                    <a:pt x="127232" y="62103"/>
                  </a:cubicBezTo>
                  <a:cubicBezTo>
                    <a:pt x="124708" y="59996"/>
                    <a:pt x="122089" y="57984"/>
                    <a:pt x="119410" y="56067"/>
                  </a:cubicBezTo>
                  <a:lnTo>
                    <a:pt x="119410" y="56067"/>
                  </a:lnTo>
                  <a:cubicBezTo>
                    <a:pt x="129483" y="61210"/>
                    <a:pt x="138650" y="66913"/>
                    <a:pt x="148128" y="73402"/>
                  </a:cubicBezTo>
                  <a:cubicBezTo>
                    <a:pt x="157486" y="79808"/>
                    <a:pt x="167535" y="85820"/>
                    <a:pt x="178739" y="87594"/>
                  </a:cubicBezTo>
                  <a:cubicBezTo>
                    <a:pt x="174524" y="80867"/>
                    <a:pt x="170238" y="74045"/>
                    <a:pt x="164320" y="68771"/>
                  </a:cubicBezTo>
                  <a:cubicBezTo>
                    <a:pt x="157831" y="62972"/>
                    <a:pt x="149652" y="59329"/>
                    <a:pt x="141210" y="57245"/>
                  </a:cubicBezTo>
                  <a:cubicBezTo>
                    <a:pt x="133328" y="55305"/>
                    <a:pt x="125196" y="54674"/>
                    <a:pt x="117076" y="54424"/>
                  </a:cubicBezTo>
                  <a:cubicBezTo>
                    <a:pt x="111385" y="50518"/>
                    <a:pt x="105408" y="47030"/>
                    <a:pt x="99241" y="43970"/>
                  </a:cubicBezTo>
                  <a:cubicBezTo>
                    <a:pt x="94585" y="41672"/>
                    <a:pt x="89799" y="39612"/>
                    <a:pt x="84929" y="37791"/>
                  </a:cubicBezTo>
                  <a:lnTo>
                    <a:pt x="84929" y="37791"/>
                  </a:lnTo>
                  <a:cubicBezTo>
                    <a:pt x="93240" y="40410"/>
                    <a:pt x="108516" y="45815"/>
                    <a:pt x="112159" y="46018"/>
                  </a:cubicBezTo>
                  <a:cubicBezTo>
                    <a:pt x="122696" y="46589"/>
                    <a:pt x="133257" y="46042"/>
                    <a:pt x="143782" y="46637"/>
                  </a:cubicBezTo>
                  <a:cubicBezTo>
                    <a:pt x="144318" y="46661"/>
                    <a:pt x="144889" y="46720"/>
                    <a:pt x="145437" y="46839"/>
                  </a:cubicBezTo>
                  <a:cubicBezTo>
                    <a:pt x="146306" y="47387"/>
                    <a:pt x="146747" y="47161"/>
                    <a:pt x="147592" y="47744"/>
                  </a:cubicBezTo>
                  <a:cubicBezTo>
                    <a:pt x="146401" y="46244"/>
                    <a:pt x="143187" y="43708"/>
                    <a:pt x="142079" y="43470"/>
                  </a:cubicBezTo>
                  <a:cubicBezTo>
                    <a:pt x="130030" y="35778"/>
                    <a:pt x="119565" y="34242"/>
                    <a:pt x="105349" y="32647"/>
                  </a:cubicBezTo>
                  <a:cubicBezTo>
                    <a:pt x="102943" y="32380"/>
                    <a:pt x="100491" y="32215"/>
                    <a:pt x="98045" y="32215"/>
                  </a:cubicBezTo>
                  <a:cubicBezTo>
                    <a:pt x="92102" y="32215"/>
                    <a:pt x="86195" y="33189"/>
                    <a:pt x="81084" y="36040"/>
                  </a:cubicBezTo>
                  <a:cubicBezTo>
                    <a:pt x="81060" y="36028"/>
                    <a:pt x="81048" y="36017"/>
                    <a:pt x="81036" y="36017"/>
                  </a:cubicBezTo>
                  <a:cubicBezTo>
                    <a:pt x="81036" y="36028"/>
                    <a:pt x="81036" y="36052"/>
                    <a:pt x="81036" y="36064"/>
                  </a:cubicBezTo>
                  <a:cubicBezTo>
                    <a:pt x="80917" y="36136"/>
                    <a:pt x="80798" y="36207"/>
                    <a:pt x="80679" y="36278"/>
                  </a:cubicBezTo>
                  <a:cubicBezTo>
                    <a:pt x="76786" y="34945"/>
                    <a:pt x="72845" y="33778"/>
                    <a:pt x="68868" y="32754"/>
                  </a:cubicBezTo>
                  <a:cubicBezTo>
                    <a:pt x="63653" y="31421"/>
                    <a:pt x="58379" y="30349"/>
                    <a:pt x="53068" y="29540"/>
                  </a:cubicBezTo>
                  <a:cubicBezTo>
                    <a:pt x="71321" y="25861"/>
                    <a:pt x="88168" y="15193"/>
                    <a:pt x="9897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9"/>
            <p:cNvSpPr/>
            <p:nvPr/>
          </p:nvSpPr>
          <p:spPr>
            <a:xfrm>
              <a:off x="5354825" y="2330175"/>
              <a:ext cx="2486400" cy="1321625"/>
            </a:xfrm>
            <a:custGeom>
              <a:rect b="b" l="l" r="r" t="t"/>
              <a:pathLst>
                <a:path extrusionOk="0" h="52865" w="99456">
                  <a:moveTo>
                    <a:pt x="64092" y="1"/>
                  </a:moveTo>
                  <a:cubicBezTo>
                    <a:pt x="66497" y="2168"/>
                    <a:pt x="68164" y="5025"/>
                    <a:pt x="70283" y="7490"/>
                  </a:cubicBezTo>
                  <a:cubicBezTo>
                    <a:pt x="75273" y="13301"/>
                    <a:pt x="82887" y="16725"/>
                    <a:pt x="90527" y="16725"/>
                  </a:cubicBezTo>
                  <a:cubicBezTo>
                    <a:pt x="91090" y="16725"/>
                    <a:pt x="91652" y="16707"/>
                    <a:pt x="92214" y="16669"/>
                  </a:cubicBezTo>
                  <a:lnTo>
                    <a:pt x="92214" y="16669"/>
                  </a:lnTo>
                  <a:cubicBezTo>
                    <a:pt x="92131" y="16729"/>
                    <a:pt x="92048" y="16788"/>
                    <a:pt x="91952" y="16848"/>
                  </a:cubicBezTo>
                  <a:cubicBezTo>
                    <a:pt x="89535" y="18467"/>
                    <a:pt x="87035" y="19979"/>
                    <a:pt x="84463" y="21360"/>
                  </a:cubicBezTo>
                  <a:cubicBezTo>
                    <a:pt x="82939" y="22182"/>
                    <a:pt x="81392" y="22956"/>
                    <a:pt x="79820" y="23682"/>
                  </a:cubicBezTo>
                  <a:cubicBezTo>
                    <a:pt x="79784" y="23599"/>
                    <a:pt x="79749" y="23515"/>
                    <a:pt x="79713" y="23444"/>
                  </a:cubicBezTo>
                  <a:cubicBezTo>
                    <a:pt x="79010" y="21991"/>
                    <a:pt x="77629" y="20944"/>
                    <a:pt x="76284" y="20027"/>
                  </a:cubicBezTo>
                  <a:cubicBezTo>
                    <a:pt x="67485" y="14050"/>
                    <a:pt x="57139" y="10347"/>
                    <a:pt x="46530" y="9407"/>
                  </a:cubicBezTo>
                  <a:cubicBezTo>
                    <a:pt x="46311" y="9387"/>
                    <a:pt x="46085" y="9370"/>
                    <a:pt x="45861" y="9370"/>
                  </a:cubicBezTo>
                  <a:cubicBezTo>
                    <a:pt x="45406" y="9370"/>
                    <a:pt x="44961" y="9441"/>
                    <a:pt x="44601" y="9704"/>
                  </a:cubicBezTo>
                  <a:cubicBezTo>
                    <a:pt x="51590" y="16110"/>
                    <a:pt x="60056" y="20884"/>
                    <a:pt x="69140" y="23575"/>
                  </a:cubicBezTo>
                  <a:cubicBezTo>
                    <a:pt x="71460" y="24266"/>
                    <a:pt x="73879" y="24819"/>
                    <a:pt x="76279" y="24819"/>
                  </a:cubicBezTo>
                  <a:cubicBezTo>
                    <a:pt x="76527" y="24819"/>
                    <a:pt x="76775" y="24814"/>
                    <a:pt x="77022" y="24801"/>
                  </a:cubicBezTo>
                  <a:lnTo>
                    <a:pt x="77022" y="24801"/>
                  </a:lnTo>
                  <a:cubicBezTo>
                    <a:pt x="76903" y="24897"/>
                    <a:pt x="76784" y="24980"/>
                    <a:pt x="76677" y="25063"/>
                  </a:cubicBezTo>
                  <a:cubicBezTo>
                    <a:pt x="73962" y="26194"/>
                    <a:pt x="71200" y="27194"/>
                    <a:pt x="68390" y="28052"/>
                  </a:cubicBezTo>
                  <a:cubicBezTo>
                    <a:pt x="65390" y="28968"/>
                    <a:pt x="62330" y="29719"/>
                    <a:pt x="59246" y="30302"/>
                  </a:cubicBezTo>
                  <a:cubicBezTo>
                    <a:pt x="55400" y="25218"/>
                    <a:pt x="50304" y="20551"/>
                    <a:pt x="44458" y="18122"/>
                  </a:cubicBezTo>
                  <a:cubicBezTo>
                    <a:pt x="39303" y="15967"/>
                    <a:pt x="33624" y="14979"/>
                    <a:pt x="28921" y="11978"/>
                  </a:cubicBezTo>
                  <a:lnTo>
                    <a:pt x="28921" y="11978"/>
                  </a:lnTo>
                  <a:cubicBezTo>
                    <a:pt x="29790" y="17157"/>
                    <a:pt x="31612" y="22527"/>
                    <a:pt x="35743" y="25766"/>
                  </a:cubicBezTo>
                  <a:cubicBezTo>
                    <a:pt x="38934" y="28254"/>
                    <a:pt x="43053" y="29135"/>
                    <a:pt x="47054" y="29730"/>
                  </a:cubicBezTo>
                  <a:cubicBezTo>
                    <a:pt x="50138" y="30183"/>
                    <a:pt x="53245" y="30504"/>
                    <a:pt x="56353" y="30790"/>
                  </a:cubicBezTo>
                  <a:cubicBezTo>
                    <a:pt x="54710" y="31040"/>
                    <a:pt x="53055" y="31243"/>
                    <a:pt x="51400" y="31385"/>
                  </a:cubicBezTo>
                  <a:cubicBezTo>
                    <a:pt x="48969" y="31606"/>
                    <a:pt x="46528" y="31719"/>
                    <a:pt x="44086" y="31719"/>
                  </a:cubicBezTo>
                  <a:cubicBezTo>
                    <a:pt x="40728" y="31719"/>
                    <a:pt x="37370" y="31505"/>
                    <a:pt x="34040" y="31064"/>
                  </a:cubicBezTo>
                  <a:cubicBezTo>
                    <a:pt x="32897" y="30909"/>
                    <a:pt x="31743" y="30731"/>
                    <a:pt x="30600" y="30528"/>
                  </a:cubicBezTo>
                  <a:cubicBezTo>
                    <a:pt x="30897" y="28314"/>
                    <a:pt x="30373" y="26063"/>
                    <a:pt x="29457" y="24027"/>
                  </a:cubicBezTo>
                  <a:cubicBezTo>
                    <a:pt x="27528" y="19753"/>
                    <a:pt x="23968" y="16360"/>
                    <a:pt x="19955" y="13931"/>
                  </a:cubicBezTo>
                  <a:cubicBezTo>
                    <a:pt x="15943" y="11490"/>
                    <a:pt x="11478" y="9919"/>
                    <a:pt x="7013" y="8466"/>
                  </a:cubicBezTo>
                  <a:lnTo>
                    <a:pt x="7013" y="8466"/>
                  </a:lnTo>
                  <a:cubicBezTo>
                    <a:pt x="12419" y="16741"/>
                    <a:pt x="18408" y="25242"/>
                    <a:pt x="27135" y="29802"/>
                  </a:cubicBezTo>
                  <a:cubicBezTo>
                    <a:pt x="22456" y="28671"/>
                    <a:pt x="17919" y="26980"/>
                    <a:pt x="13824" y="24456"/>
                  </a:cubicBezTo>
                  <a:cubicBezTo>
                    <a:pt x="13038" y="23968"/>
                    <a:pt x="12276" y="23456"/>
                    <a:pt x="11538" y="22920"/>
                  </a:cubicBezTo>
                  <a:cubicBezTo>
                    <a:pt x="11500" y="22894"/>
                    <a:pt x="11461" y="22882"/>
                    <a:pt x="11423" y="22882"/>
                  </a:cubicBezTo>
                  <a:cubicBezTo>
                    <a:pt x="11258" y="22882"/>
                    <a:pt x="11123" y="23101"/>
                    <a:pt x="11288" y="23218"/>
                  </a:cubicBezTo>
                  <a:cubicBezTo>
                    <a:pt x="17098" y="27504"/>
                    <a:pt x="24027" y="29945"/>
                    <a:pt x="31088" y="31207"/>
                  </a:cubicBezTo>
                  <a:cubicBezTo>
                    <a:pt x="32850" y="31516"/>
                    <a:pt x="34624" y="31766"/>
                    <a:pt x="36398" y="31957"/>
                  </a:cubicBezTo>
                  <a:cubicBezTo>
                    <a:pt x="34610" y="32037"/>
                    <a:pt x="32845" y="32074"/>
                    <a:pt x="31087" y="32074"/>
                  </a:cubicBezTo>
                  <a:cubicBezTo>
                    <a:pt x="26827" y="32074"/>
                    <a:pt x="22608" y="31855"/>
                    <a:pt x="18217" y="31493"/>
                  </a:cubicBezTo>
                  <a:cubicBezTo>
                    <a:pt x="16048" y="31315"/>
                    <a:pt x="13850" y="31183"/>
                    <a:pt x="11660" y="31183"/>
                  </a:cubicBezTo>
                  <a:cubicBezTo>
                    <a:pt x="7673" y="31183"/>
                    <a:pt x="3713" y="31622"/>
                    <a:pt x="0" y="33028"/>
                  </a:cubicBezTo>
                  <a:cubicBezTo>
                    <a:pt x="3787" y="35064"/>
                    <a:pt x="7632" y="37124"/>
                    <a:pt x="11835" y="38017"/>
                  </a:cubicBezTo>
                  <a:cubicBezTo>
                    <a:pt x="13529" y="38380"/>
                    <a:pt x="15254" y="38546"/>
                    <a:pt x="16983" y="38546"/>
                  </a:cubicBezTo>
                  <a:cubicBezTo>
                    <a:pt x="19957" y="38546"/>
                    <a:pt x="22945" y="38056"/>
                    <a:pt x="25813" y="37243"/>
                  </a:cubicBezTo>
                  <a:cubicBezTo>
                    <a:pt x="30040" y="36041"/>
                    <a:pt x="34052" y="34160"/>
                    <a:pt x="37934" y="32100"/>
                  </a:cubicBezTo>
                  <a:cubicBezTo>
                    <a:pt x="40095" y="32279"/>
                    <a:pt x="42263" y="32367"/>
                    <a:pt x="44431" y="32367"/>
                  </a:cubicBezTo>
                  <a:cubicBezTo>
                    <a:pt x="46002" y="32367"/>
                    <a:pt x="47572" y="32321"/>
                    <a:pt x="49138" y="32231"/>
                  </a:cubicBezTo>
                  <a:cubicBezTo>
                    <a:pt x="51947" y="32064"/>
                    <a:pt x="54757" y="31755"/>
                    <a:pt x="57531" y="31302"/>
                  </a:cubicBezTo>
                  <a:lnTo>
                    <a:pt x="57531" y="31302"/>
                  </a:lnTo>
                  <a:cubicBezTo>
                    <a:pt x="52924" y="32302"/>
                    <a:pt x="44268" y="33850"/>
                    <a:pt x="42506" y="34731"/>
                  </a:cubicBezTo>
                  <a:cubicBezTo>
                    <a:pt x="37386" y="37291"/>
                    <a:pt x="32564" y="40387"/>
                    <a:pt x="27444" y="42934"/>
                  </a:cubicBezTo>
                  <a:cubicBezTo>
                    <a:pt x="27182" y="43065"/>
                    <a:pt x="26897" y="43185"/>
                    <a:pt x="26611" y="43280"/>
                  </a:cubicBezTo>
                  <a:cubicBezTo>
                    <a:pt x="26583" y="43279"/>
                    <a:pt x="26557" y="43278"/>
                    <a:pt x="26531" y="43278"/>
                  </a:cubicBezTo>
                  <a:cubicBezTo>
                    <a:pt x="26096" y="43278"/>
                    <a:pt x="25918" y="43441"/>
                    <a:pt x="25508" y="43441"/>
                  </a:cubicBezTo>
                  <a:cubicBezTo>
                    <a:pt x="25462" y="43441"/>
                    <a:pt x="25413" y="43439"/>
                    <a:pt x="25361" y="43435"/>
                  </a:cubicBezTo>
                  <a:lnTo>
                    <a:pt x="25361" y="43435"/>
                  </a:lnTo>
                  <a:cubicBezTo>
                    <a:pt x="26132" y="43739"/>
                    <a:pt x="27689" y="44014"/>
                    <a:pt x="28579" y="44014"/>
                  </a:cubicBezTo>
                  <a:cubicBezTo>
                    <a:pt x="28802" y="44014"/>
                    <a:pt x="28983" y="43997"/>
                    <a:pt x="29099" y="43958"/>
                  </a:cubicBezTo>
                  <a:cubicBezTo>
                    <a:pt x="29729" y="43990"/>
                    <a:pt x="30342" y="44006"/>
                    <a:pt x="30942" y="44006"/>
                  </a:cubicBezTo>
                  <a:cubicBezTo>
                    <a:pt x="37720" y="44006"/>
                    <a:pt x="42763" y="42019"/>
                    <a:pt x="49304" y="39208"/>
                  </a:cubicBezTo>
                  <a:cubicBezTo>
                    <a:pt x="53436" y="37422"/>
                    <a:pt x="57496" y="34922"/>
                    <a:pt x="59817" y="31088"/>
                  </a:cubicBezTo>
                  <a:cubicBezTo>
                    <a:pt x="59829" y="31100"/>
                    <a:pt x="59841" y="31100"/>
                    <a:pt x="59841" y="31100"/>
                  </a:cubicBezTo>
                  <a:cubicBezTo>
                    <a:pt x="59841" y="31088"/>
                    <a:pt x="59829" y="31076"/>
                    <a:pt x="59829" y="31076"/>
                  </a:cubicBezTo>
                  <a:cubicBezTo>
                    <a:pt x="59865" y="31004"/>
                    <a:pt x="59901" y="30945"/>
                    <a:pt x="59948" y="30873"/>
                  </a:cubicBezTo>
                  <a:cubicBezTo>
                    <a:pt x="62127" y="30457"/>
                    <a:pt x="64306" y="29957"/>
                    <a:pt x="66449" y="29361"/>
                  </a:cubicBezTo>
                  <a:cubicBezTo>
                    <a:pt x="69259" y="28599"/>
                    <a:pt x="72033" y="27683"/>
                    <a:pt x="74748" y="26635"/>
                  </a:cubicBezTo>
                  <a:lnTo>
                    <a:pt x="74748" y="26635"/>
                  </a:lnTo>
                  <a:cubicBezTo>
                    <a:pt x="67152" y="33267"/>
                    <a:pt x="62080" y="42815"/>
                    <a:pt x="61056" y="52864"/>
                  </a:cubicBezTo>
                  <a:cubicBezTo>
                    <a:pt x="65318" y="49388"/>
                    <a:pt x="69319" y="45554"/>
                    <a:pt x="72533" y="41089"/>
                  </a:cubicBezTo>
                  <a:cubicBezTo>
                    <a:pt x="74331" y="38589"/>
                    <a:pt x="75867" y="35898"/>
                    <a:pt x="77034" y="33052"/>
                  </a:cubicBezTo>
                  <a:cubicBezTo>
                    <a:pt x="77951" y="30790"/>
                    <a:pt x="79558" y="27278"/>
                    <a:pt x="79463" y="24837"/>
                  </a:cubicBezTo>
                  <a:lnTo>
                    <a:pt x="79117" y="24813"/>
                  </a:lnTo>
                  <a:cubicBezTo>
                    <a:pt x="80368" y="24254"/>
                    <a:pt x="81618" y="23670"/>
                    <a:pt x="82844" y="23051"/>
                  </a:cubicBezTo>
                  <a:cubicBezTo>
                    <a:pt x="88083" y="20396"/>
                    <a:pt x="93012" y="17229"/>
                    <a:pt x="97608" y="13562"/>
                  </a:cubicBezTo>
                  <a:cubicBezTo>
                    <a:pt x="98167" y="13109"/>
                    <a:pt x="98727" y="12645"/>
                    <a:pt x="99263" y="12157"/>
                  </a:cubicBezTo>
                  <a:cubicBezTo>
                    <a:pt x="99456" y="11993"/>
                    <a:pt x="99321" y="11697"/>
                    <a:pt x="99124" y="11697"/>
                  </a:cubicBezTo>
                  <a:cubicBezTo>
                    <a:pt x="99077" y="11697"/>
                    <a:pt x="99027" y="11713"/>
                    <a:pt x="98977" y="11752"/>
                  </a:cubicBezTo>
                  <a:cubicBezTo>
                    <a:pt x="97072" y="13205"/>
                    <a:pt x="95167" y="14633"/>
                    <a:pt x="93214" y="15991"/>
                  </a:cubicBezTo>
                  <a:cubicBezTo>
                    <a:pt x="88583" y="10323"/>
                    <a:pt x="82392" y="5954"/>
                    <a:pt x="75498" y="3501"/>
                  </a:cubicBezTo>
                  <a:cubicBezTo>
                    <a:pt x="71748" y="2179"/>
                    <a:pt x="67818" y="1406"/>
                    <a:pt x="6409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9"/>
            <p:cNvSpPr/>
            <p:nvPr/>
          </p:nvSpPr>
          <p:spPr>
            <a:xfrm>
              <a:off x="6851150" y="3107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9"/>
            <p:cNvSpPr/>
            <p:nvPr/>
          </p:nvSpPr>
          <p:spPr>
            <a:xfrm>
              <a:off x="-432800" y="1818500"/>
              <a:ext cx="2321450" cy="2031800"/>
            </a:xfrm>
            <a:custGeom>
              <a:rect b="b" l="l" r="r" t="t"/>
              <a:pathLst>
                <a:path extrusionOk="0" h="81272" w="92858">
                  <a:moveTo>
                    <a:pt x="58722" y="1"/>
                  </a:moveTo>
                  <a:cubicBezTo>
                    <a:pt x="51422" y="1"/>
                    <a:pt x="50584" y="16260"/>
                    <a:pt x="34540" y="22944"/>
                  </a:cubicBezTo>
                  <a:cubicBezTo>
                    <a:pt x="30303" y="24712"/>
                    <a:pt x="26743" y="25087"/>
                    <a:pt x="23614" y="25087"/>
                  </a:cubicBezTo>
                  <a:cubicBezTo>
                    <a:pt x="21304" y="25087"/>
                    <a:pt x="19229" y="24882"/>
                    <a:pt x="17290" y="24882"/>
                  </a:cubicBezTo>
                  <a:cubicBezTo>
                    <a:pt x="14547" y="24882"/>
                    <a:pt x="12076" y="25291"/>
                    <a:pt x="9597" y="27266"/>
                  </a:cubicBezTo>
                  <a:cubicBezTo>
                    <a:pt x="0" y="34910"/>
                    <a:pt x="84" y="58270"/>
                    <a:pt x="11276" y="70617"/>
                  </a:cubicBezTo>
                  <a:cubicBezTo>
                    <a:pt x="17780" y="77787"/>
                    <a:pt x="28054" y="81272"/>
                    <a:pt x="38749" y="81272"/>
                  </a:cubicBezTo>
                  <a:cubicBezTo>
                    <a:pt x="52545" y="81272"/>
                    <a:pt x="67043" y="75473"/>
                    <a:pt x="75057" y="64306"/>
                  </a:cubicBezTo>
                  <a:cubicBezTo>
                    <a:pt x="92857" y="39494"/>
                    <a:pt x="70116" y="72"/>
                    <a:pt x="58746" y="1"/>
                  </a:cubicBezTo>
                  <a:cubicBezTo>
                    <a:pt x="58738" y="1"/>
                    <a:pt x="58730" y="1"/>
                    <a:pt x="5872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9"/>
            <p:cNvSpPr/>
            <p:nvPr/>
          </p:nvSpPr>
          <p:spPr>
            <a:xfrm>
              <a:off x="2012125" y="2922950"/>
              <a:ext cx="465275" cy="383825"/>
            </a:xfrm>
            <a:custGeom>
              <a:rect b="b" l="l" r="r" t="t"/>
              <a:pathLst>
                <a:path extrusionOk="0" h="15353" w="18611">
                  <a:moveTo>
                    <a:pt x="17255" y="0"/>
                  </a:moveTo>
                  <a:cubicBezTo>
                    <a:pt x="16735" y="0"/>
                    <a:pt x="16217" y="234"/>
                    <a:pt x="15765" y="459"/>
                  </a:cubicBezTo>
                  <a:cubicBezTo>
                    <a:pt x="12967" y="1840"/>
                    <a:pt x="10348" y="3567"/>
                    <a:pt x="7955" y="5567"/>
                  </a:cubicBezTo>
                  <a:cubicBezTo>
                    <a:pt x="5228" y="7841"/>
                    <a:pt x="2835" y="10472"/>
                    <a:pt x="811" y="13378"/>
                  </a:cubicBezTo>
                  <a:cubicBezTo>
                    <a:pt x="739" y="13497"/>
                    <a:pt x="716" y="13616"/>
                    <a:pt x="739" y="13747"/>
                  </a:cubicBezTo>
                  <a:cubicBezTo>
                    <a:pt x="573" y="14009"/>
                    <a:pt x="406" y="14270"/>
                    <a:pt x="239" y="14532"/>
                  </a:cubicBezTo>
                  <a:cubicBezTo>
                    <a:pt x="0" y="14913"/>
                    <a:pt x="387" y="15353"/>
                    <a:pt x="757" y="15353"/>
                  </a:cubicBezTo>
                  <a:cubicBezTo>
                    <a:pt x="885" y="15353"/>
                    <a:pt x="1011" y="15301"/>
                    <a:pt x="1109" y="15175"/>
                  </a:cubicBezTo>
                  <a:lnTo>
                    <a:pt x="1478" y="14687"/>
                  </a:lnTo>
                  <a:cubicBezTo>
                    <a:pt x="1548" y="14752"/>
                    <a:pt x="1640" y="14795"/>
                    <a:pt x="1730" y="14795"/>
                  </a:cubicBezTo>
                  <a:cubicBezTo>
                    <a:pt x="1807" y="14795"/>
                    <a:pt x="1882" y="14764"/>
                    <a:pt x="1942" y="14687"/>
                  </a:cubicBezTo>
                  <a:cubicBezTo>
                    <a:pt x="5526" y="10032"/>
                    <a:pt x="11217" y="7936"/>
                    <a:pt x="15729" y="4388"/>
                  </a:cubicBezTo>
                  <a:cubicBezTo>
                    <a:pt x="16277" y="3960"/>
                    <a:pt x="16813" y="3507"/>
                    <a:pt x="17325" y="3031"/>
                  </a:cubicBezTo>
                  <a:cubicBezTo>
                    <a:pt x="17801" y="2590"/>
                    <a:pt x="18349" y="2102"/>
                    <a:pt x="18480" y="1447"/>
                  </a:cubicBezTo>
                  <a:cubicBezTo>
                    <a:pt x="18611" y="840"/>
                    <a:pt x="18265" y="233"/>
                    <a:pt x="17670" y="54"/>
                  </a:cubicBezTo>
                  <a:cubicBezTo>
                    <a:pt x="17533" y="17"/>
                    <a:pt x="17394" y="0"/>
                    <a:pt x="17255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9"/>
            <p:cNvSpPr/>
            <p:nvPr/>
          </p:nvSpPr>
          <p:spPr>
            <a:xfrm>
              <a:off x="6190950" y="1415975"/>
              <a:ext cx="839325" cy="169675"/>
            </a:xfrm>
            <a:custGeom>
              <a:rect b="b" l="l" r="r" t="t"/>
              <a:pathLst>
                <a:path extrusionOk="0" h="6787" w="33573">
                  <a:moveTo>
                    <a:pt x="3259" y="0"/>
                  </a:moveTo>
                  <a:cubicBezTo>
                    <a:pt x="2468" y="0"/>
                    <a:pt x="1629" y="58"/>
                    <a:pt x="965" y="505"/>
                  </a:cubicBezTo>
                  <a:cubicBezTo>
                    <a:pt x="238" y="1005"/>
                    <a:pt x="0" y="1981"/>
                    <a:pt x="441" y="2755"/>
                  </a:cubicBezTo>
                  <a:cubicBezTo>
                    <a:pt x="929" y="3588"/>
                    <a:pt x="1929" y="3946"/>
                    <a:pt x="2798" y="4219"/>
                  </a:cubicBezTo>
                  <a:cubicBezTo>
                    <a:pt x="7061" y="5553"/>
                    <a:pt x="11478" y="6363"/>
                    <a:pt x="15931" y="6660"/>
                  </a:cubicBezTo>
                  <a:cubicBezTo>
                    <a:pt x="17169" y="6745"/>
                    <a:pt x="18408" y="6786"/>
                    <a:pt x="19647" y="6786"/>
                  </a:cubicBezTo>
                  <a:cubicBezTo>
                    <a:pt x="23471" y="6786"/>
                    <a:pt x="27290" y="6389"/>
                    <a:pt x="31040" y="5624"/>
                  </a:cubicBezTo>
                  <a:cubicBezTo>
                    <a:pt x="31230" y="5589"/>
                    <a:pt x="31373" y="5481"/>
                    <a:pt x="31468" y="5327"/>
                  </a:cubicBezTo>
                  <a:cubicBezTo>
                    <a:pt x="31909" y="5231"/>
                    <a:pt x="32337" y="5124"/>
                    <a:pt x="32778" y="5017"/>
                  </a:cubicBezTo>
                  <a:cubicBezTo>
                    <a:pt x="33572" y="4802"/>
                    <a:pt x="33404" y="3483"/>
                    <a:pt x="32624" y="3483"/>
                  </a:cubicBezTo>
                  <a:cubicBezTo>
                    <a:pt x="32586" y="3483"/>
                    <a:pt x="32546" y="3486"/>
                    <a:pt x="32504" y="3493"/>
                  </a:cubicBezTo>
                  <a:cubicBezTo>
                    <a:pt x="32218" y="3529"/>
                    <a:pt x="31933" y="3576"/>
                    <a:pt x="31647" y="3624"/>
                  </a:cubicBezTo>
                  <a:cubicBezTo>
                    <a:pt x="31636" y="3385"/>
                    <a:pt x="31486" y="3166"/>
                    <a:pt x="31243" y="3166"/>
                  </a:cubicBezTo>
                  <a:cubicBezTo>
                    <a:pt x="31219" y="3166"/>
                    <a:pt x="31195" y="3168"/>
                    <a:pt x="31171" y="3172"/>
                  </a:cubicBezTo>
                  <a:cubicBezTo>
                    <a:pt x="29909" y="3363"/>
                    <a:pt x="28654" y="3446"/>
                    <a:pt x="27406" y="3446"/>
                  </a:cubicBezTo>
                  <a:cubicBezTo>
                    <a:pt x="20436" y="3446"/>
                    <a:pt x="13654" y="860"/>
                    <a:pt x="6727" y="183"/>
                  </a:cubicBezTo>
                  <a:cubicBezTo>
                    <a:pt x="5727" y="88"/>
                    <a:pt x="4727" y="28"/>
                    <a:pt x="3727" y="5"/>
                  </a:cubicBezTo>
                  <a:cubicBezTo>
                    <a:pt x="3574" y="3"/>
                    <a:pt x="3418" y="0"/>
                    <a:pt x="325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69"/>
          <p:cNvSpPr txBox="1"/>
          <p:nvPr>
            <p:ph type="title"/>
          </p:nvPr>
        </p:nvSpPr>
        <p:spPr>
          <a:xfrm>
            <a:off x="619550" y="877175"/>
            <a:ext cx="35463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6" name="Google Shape;366;p69"/>
          <p:cNvSpPr txBox="1"/>
          <p:nvPr>
            <p:ph idx="1" type="subTitle"/>
          </p:nvPr>
        </p:nvSpPr>
        <p:spPr>
          <a:xfrm>
            <a:off x="813025" y="1833300"/>
            <a:ext cx="3759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7" name="Google Shape;367;p69"/>
          <p:cNvSpPr txBox="1"/>
          <p:nvPr/>
        </p:nvSpPr>
        <p:spPr>
          <a:xfrm>
            <a:off x="827025" y="3590522"/>
            <a:ext cx="3744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Slidesgo</a:t>
            </a: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Flaticon</a:t>
            </a: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Freepik.</a:t>
            </a:r>
            <a:r>
              <a:rPr b="0" i="0" lang="en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8" name="Google Shape;368;p69"/>
          <p:cNvGrpSpPr/>
          <p:nvPr/>
        </p:nvGrpSpPr>
        <p:grpSpPr>
          <a:xfrm>
            <a:off x="5460254" y="-619839"/>
            <a:ext cx="4267151" cy="4157324"/>
            <a:chOff x="4484375" y="647000"/>
            <a:chExt cx="4485600" cy="4370150"/>
          </a:xfrm>
        </p:grpSpPr>
        <p:sp>
          <p:nvSpPr>
            <p:cNvPr id="369" name="Google Shape;369;p69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9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69"/>
          <p:cNvSpPr txBox="1"/>
          <p:nvPr>
            <p:ph idx="2" type="subTitle"/>
          </p:nvPr>
        </p:nvSpPr>
        <p:spPr>
          <a:xfrm>
            <a:off x="813025" y="4364372"/>
            <a:ext cx="3655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52"/>
          <p:cNvGrpSpPr/>
          <p:nvPr/>
        </p:nvGrpSpPr>
        <p:grpSpPr>
          <a:xfrm>
            <a:off x="158487" y="-362375"/>
            <a:ext cx="8855689" cy="6554325"/>
            <a:chOff x="-432800" y="-296625"/>
            <a:chExt cx="8274025" cy="6554325"/>
          </a:xfrm>
        </p:grpSpPr>
        <p:sp>
          <p:nvSpPr>
            <p:cNvPr id="26" name="Google Shape;26;p52"/>
            <p:cNvSpPr/>
            <p:nvPr/>
          </p:nvSpPr>
          <p:spPr>
            <a:xfrm>
              <a:off x="955475" y="3569025"/>
              <a:ext cx="5971000" cy="2688675"/>
            </a:xfrm>
            <a:custGeom>
              <a:rect b="b" l="l" r="r" t="t"/>
              <a:pathLst>
                <a:path extrusionOk="0" h="107547" w="238840">
                  <a:moveTo>
                    <a:pt x="118345" y="1"/>
                  </a:moveTo>
                  <a:cubicBezTo>
                    <a:pt x="115832" y="1"/>
                    <a:pt x="113308" y="177"/>
                    <a:pt x="110823" y="441"/>
                  </a:cubicBezTo>
                  <a:cubicBezTo>
                    <a:pt x="92452" y="2405"/>
                    <a:pt x="73866" y="9382"/>
                    <a:pt x="61853" y="23408"/>
                  </a:cubicBezTo>
                  <a:cubicBezTo>
                    <a:pt x="60246" y="25277"/>
                    <a:pt x="58746" y="27277"/>
                    <a:pt x="56745" y="28718"/>
                  </a:cubicBezTo>
                  <a:cubicBezTo>
                    <a:pt x="54150" y="30611"/>
                    <a:pt x="50935" y="31385"/>
                    <a:pt x="47839" y="32278"/>
                  </a:cubicBezTo>
                  <a:cubicBezTo>
                    <a:pt x="31992" y="36838"/>
                    <a:pt x="17324" y="45446"/>
                    <a:pt x="5596" y="57055"/>
                  </a:cubicBezTo>
                  <a:cubicBezTo>
                    <a:pt x="3501" y="59127"/>
                    <a:pt x="1417" y="61460"/>
                    <a:pt x="834" y="64353"/>
                  </a:cubicBezTo>
                  <a:cubicBezTo>
                    <a:pt x="0" y="68521"/>
                    <a:pt x="2655" y="72783"/>
                    <a:pt x="6239" y="75057"/>
                  </a:cubicBezTo>
                  <a:cubicBezTo>
                    <a:pt x="9835" y="77319"/>
                    <a:pt x="14180" y="78010"/>
                    <a:pt x="18407" y="78450"/>
                  </a:cubicBezTo>
                  <a:cubicBezTo>
                    <a:pt x="41374" y="80891"/>
                    <a:pt x="64806" y="77998"/>
                    <a:pt x="87511" y="82201"/>
                  </a:cubicBezTo>
                  <a:cubicBezTo>
                    <a:pt x="105847" y="85594"/>
                    <a:pt x="123004" y="93488"/>
                    <a:pt x="140851" y="98893"/>
                  </a:cubicBezTo>
                  <a:cubicBezTo>
                    <a:pt x="158532" y="104251"/>
                    <a:pt x="176963" y="107168"/>
                    <a:pt x="195453" y="107525"/>
                  </a:cubicBezTo>
                  <a:cubicBezTo>
                    <a:pt x="196136" y="107539"/>
                    <a:pt x="196825" y="107547"/>
                    <a:pt x="197515" y="107547"/>
                  </a:cubicBezTo>
                  <a:cubicBezTo>
                    <a:pt x="203663" y="107547"/>
                    <a:pt x="210016" y="106894"/>
                    <a:pt x="214908" y="103287"/>
                  </a:cubicBezTo>
                  <a:cubicBezTo>
                    <a:pt x="221885" y="98155"/>
                    <a:pt x="219563" y="90273"/>
                    <a:pt x="218408" y="82987"/>
                  </a:cubicBezTo>
                  <a:lnTo>
                    <a:pt x="218408" y="82987"/>
                  </a:lnTo>
                  <a:cubicBezTo>
                    <a:pt x="220799" y="83682"/>
                    <a:pt x="223074" y="84068"/>
                    <a:pt x="225153" y="84068"/>
                  </a:cubicBezTo>
                  <a:cubicBezTo>
                    <a:pt x="230581" y="84068"/>
                    <a:pt x="234670" y="81441"/>
                    <a:pt x="235970" y="74855"/>
                  </a:cubicBezTo>
                  <a:cubicBezTo>
                    <a:pt x="236899" y="70164"/>
                    <a:pt x="238839" y="65258"/>
                    <a:pt x="238435" y="60436"/>
                  </a:cubicBezTo>
                  <a:cubicBezTo>
                    <a:pt x="237994" y="55150"/>
                    <a:pt x="234779" y="50709"/>
                    <a:pt x="231720" y="46577"/>
                  </a:cubicBezTo>
                  <a:cubicBezTo>
                    <a:pt x="226505" y="39529"/>
                    <a:pt x="221016" y="32254"/>
                    <a:pt x="213265" y="28170"/>
                  </a:cubicBezTo>
                  <a:cubicBezTo>
                    <a:pt x="205828" y="24245"/>
                    <a:pt x="197390" y="23754"/>
                    <a:pt x="188807" y="23754"/>
                  </a:cubicBezTo>
                  <a:cubicBezTo>
                    <a:pt x="185943" y="23754"/>
                    <a:pt x="183063" y="23808"/>
                    <a:pt x="180198" y="23808"/>
                  </a:cubicBezTo>
                  <a:cubicBezTo>
                    <a:pt x="171677" y="23808"/>
                    <a:pt x="163295" y="23325"/>
                    <a:pt x="155889" y="19479"/>
                  </a:cubicBezTo>
                  <a:cubicBezTo>
                    <a:pt x="147233" y="14978"/>
                    <a:pt x="141101" y="6382"/>
                    <a:pt x="132148" y="2501"/>
                  </a:cubicBezTo>
                  <a:cubicBezTo>
                    <a:pt x="127810" y="632"/>
                    <a:pt x="123096" y="1"/>
                    <a:pt x="118345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2"/>
            <p:cNvSpPr/>
            <p:nvPr/>
          </p:nvSpPr>
          <p:spPr>
            <a:xfrm>
              <a:off x="1028050" y="-296625"/>
              <a:ext cx="4468475" cy="3014075"/>
            </a:xfrm>
            <a:custGeom>
              <a:rect b="b" l="l" r="r" t="t"/>
              <a:pathLst>
                <a:path extrusionOk="0" h="120563" w="178739">
                  <a:moveTo>
                    <a:pt x="98979" y="0"/>
                  </a:moveTo>
                  <a:lnTo>
                    <a:pt x="98979" y="0"/>
                  </a:lnTo>
                  <a:cubicBezTo>
                    <a:pt x="88978" y="1679"/>
                    <a:pt x="79048" y="4179"/>
                    <a:pt x="69820" y="8406"/>
                  </a:cubicBezTo>
                  <a:cubicBezTo>
                    <a:pt x="64665" y="10763"/>
                    <a:pt x="59736" y="13669"/>
                    <a:pt x="55271" y="17169"/>
                  </a:cubicBezTo>
                  <a:cubicBezTo>
                    <a:pt x="51735" y="19955"/>
                    <a:pt x="45948" y="24110"/>
                    <a:pt x="43865" y="28135"/>
                  </a:cubicBezTo>
                  <a:lnTo>
                    <a:pt x="44401" y="28468"/>
                  </a:lnTo>
                  <a:cubicBezTo>
                    <a:pt x="41888" y="28218"/>
                    <a:pt x="39352" y="28039"/>
                    <a:pt x="36828" y="27908"/>
                  </a:cubicBezTo>
                  <a:cubicBezTo>
                    <a:pt x="34192" y="27778"/>
                    <a:pt x="31556" y="27712"/>
                    <a:pt x="28923" y="27712"/>
                  </a:cubicBezTo>
                  <a:cubicBezTo>
                    <a:pt x="20745" y="27712"/>
                    <a:pt x="12587" y="28344"/>
                    <a:pt x="4491" y="29623"/>
                  </a:cubicBezTo>
                  <a:cubicBezTo>
                    <a:pt x="3169" y="29825"/>
                    <a:pt x="1860" y="30075"/>
                    <a:pt x="550" y="30349"/>
                  </a:cubicBezTo>
                  <a:cubicBezTo>
                    <a:pt x="1" y="30475"/>
                    <a:pt x="23" y="31294"/>
                    <a:pt x="565" y="31294"/>
                  </a:cubicBezTo>
                  <a:cubicBezTo>
                    <a:pt x="587" y="31294"/>
                    <a:pt x="610" y="31293"/>
                    <a:pt x="633" y="31290"/>
                  </a:cubicBezTo>
                  <a:cubicBezTo>
                    <a:pt x="5003" y="30706"/>
                    <a:pt x="9361" y="30135"/>
                    <a:pt x="13742" y="29742"/>
                  </a:cubicBezTo>
                  <a:cubicBezTo>
                    <a:pt x="15980" y="43053"/>
                    <a:pt x="21910" y="55733"/>
                    <a:pt x="30732" y="65949"/>
                  </a:cubicBezTo>
                  <a:cubicBezTo>
                    <a:pt x="35530" y="71509"/>
                    <a:pt x="41138" y="76331"/>
                    <a:pt x="45817" y="81998"/>
                  </a:cubicBezTo>
                  <a:cubicBezTo>
                    <a:pt x="43948" y="76307"/>
                    <a:pt x="43877" y="70211"/>
                    <a:pt x="42746" y="64330"/>
                  </a:cubicBezTo>
                  <a:cubicBezTo>
                    <a:pt x="39852" y="49435"/>
                    <a:pt x="29589" y="36183"/>
                    <a:pt x="15957" y="29563"/>
                  </a:cubicBezTo>
                  <a:cubicBezTo>
                    <a:pt x="16147" y="29540"/>
                    <a:pt x="16349" y="29528"/>
                    <a:pt x="16540" y="29516"/>
                  </a:cubicBezTo>
                  <a:cubicBezTo>
                    <a:pt x="20520" y="29224"/>
                    <a:pt x="24507" y="29084"/>
                    <a:pt x="28491" y="29084"/>
                  </a:cubicBezTo>
                  <a:cubicBezTo>
                    <a:pt x="29882" y="29084"/>
                    <a:pt x="31272" y="29101"/>
                    <a:pt x="32661" y="29135"/>
                  </a:cubicBezTo>
                  <a:cubicBezTo>
                    <a:pt x="35864" y="29206"/>
                    <a:pt x="39055" y="29385"/>
                    <a:pt x="42246" y="29659"/>
                  </a:cubicBezTo>
                  <a:cubicBezTo>
                    <a:pt x="42222" y="29813"/>
                    <a:pt x="42210" y="29980"/>
                    <a:pt x="42198" y="30147"/>
                  </a:cubicBezTo>
                  <a:cubicBezTo>
                    <a:pt x="42007" y="33099"/>
                    <a:pt x="43246" y="36028"/>
                    <a:pt x="44567" y="38731"/>
                  </a:cubicBezTo>
                  <a:cubicBezTo>
                    <a:pt x="53223" y="56364"/>
                    <a:pt x="66427" y="71747"/>
                    <a:pt x="82560" y="82963"/>
                  </a:cubicBezTo>
                  <a:cubicBezTo>
                    <a:pt x="83490" y="83598"/>
                    <a:pt x="84521" y="84252"/>
                    <a:pt x="85625" y="84252"/>
                  </a:cubicBezTo>
                  <a:cubicBezTo>
                    <a:pt x="85722" y="84252"/>
                    <a:pt x="85820" y="84247"/>
                    <a:pt x="85918" y="84237"/>
                  </a:cubicBezTo>
                  <a:cubicBezTo>
                    <a:pt x="80560" y="67592"/>
                    <a:pt x="71368" y="52185"/>
                    <a:pt x="59260" y="39565"/>
                  </a:cubicBezTo>
                  <a:cubicBezTo>
                    <a:pt x="55854" y="36017"/>
                    <a:pt x="52104" y="32623"/>
                    <a:pt x="47758" y="30409"/>
                  </a:cubicBezTo>
                  <a:cubicBezTo>
                    <a:pt x="48020" y="30373"/>
                    <a:pt x="48282" y="30337"/>
                    <a:pt x="48544" y="30313"/>
                  </a:cubicBezTo>
                  <a:cubicBezTo>
                    <a:pt x="53926" y="30968"/>
                    <a:pt x="59272" y="31897"/>
                    <a:pt x="64558" y="33088"/>
                  </a:cubicBezTo>
                  <a:cubicBezTo>
                    <a:pt x="70201" y="34362"/>
                    <a:pt x="75785" y="35945"/>
                    <a:pt x="81262" y="37838"/>
                  </a:cubicBezTo>
                  <a:cubicBezTo>
                    <a:pt x="82786" y="49506"/>
                    <a:pt x="86704" y="61627"/>
                    <a:pt x="93847" y="70878"/>
                  </a:cubicBezTo>
                  <a:cubicBezTo>
                    <a:pt x="100146" y="79022"/>
                    <a:pt x="108349" y="85796"/>
                    <a:pt x="113135" y="94917"/>
                  </a:cubicBezTo>
                  <a:cubicBezTo>
                    <a:pt x="116481" y="85820"/>
                    <a:pt x="118469" y="75545"/>
                    <a:pt x="114790" y="66580"/>
                  </a:cubicBezTo>
                  <a:cubicBezTo>
                    <a:pt x="111969" y="59686"/>
                    <a:pt x="106170" y="54483"/>
                    <a:pt x="100300" y="49887"/>
                  </a:cubicBezTo>
                  <a:cubicBezTo>
                    <a:pt x="95764" y="46339"/>
                    <a:pt x="91085" y="42994"/>
                    <a:pt x="86358" y="39696"/>
                  </a:cubicBezTo>
                  <a:lnTo>
                    <a:pt x="86358" y="39696"/>
                  </a:lnTo>
                  <a:cubicBezTo>
                    <a:pt x="89216" y="40803"/>
                    <a:pt x="92049" y="41982"/>
                    <a:pt x="94847" y="43256"/>
                  </a:cubicBezTo>
                  <a:cubicBezTo>
                    <a:pt x="104587" y="47697"/>
                    <a:pt x="113850" y="53161"/>
                    <a:pt x="122375" y="59638"/>
                  </a:cubicBezTo>
                  <a:cubicBezTo>
                    <a:pt x="124065" y="60924"/>
                    <a:pt x="125744" y="62258"/>
                    <a:pt x="127387" y="63639"/>
                  </a:cubicBezTo>
                  <a:cubicBezTo>
                    <a:pt x="124899" y="66901"/>
                    <a:pt x="123684" y="71009"/>
                    <a:pt x="123291" y="75105"/>
                  </a:cubicBezTo>
                  <a:cubicBezTo>
                    <a:pt x="122470" y="83725"/>
                    <a:pt x="125089" y="92404"/>
                    <a:pt x="129292" y="99977"/>
                  </a:cubicBezTo>
                  <a:cubicBezTo>
                    <a:pt x="133495" y="107549"/>
                    <a:pt x="139222" y="114145"/>
                    <a:pt x="145056" y="120563"/>
                  </a:cubicBezTo>
                  <a:cubicBezTo>
                    <a:pt x="143961" y="102346"/>
                    <a:pt x="142115" y="83249"/>
                    <a:pt x="132281" y="67973"/>
                  </a:cubicBezTo>
                  <a:lnTo>
                    <a:pt x="132281" y="67973"/>
                  </a:lnTo>
                  <a:cubicBezTo>
                    <a:pt x="138758" y="74045"/>
                    <a:pt x="144485" y="80915"/>
                    <a:pt x="148759" y="88702"/>
                  </a:cubicBezTo>
                  <a:cubicBezTo>
                    <a:pt x="149569" y="90190"/>
                    <a:pt x="150319" y="91702"/>
                    <a:pt x="151021" y="93250"/>
                  </a:cubicBezTo>
                  <a:cubicBezTo>
                    <a:pt x="151090" y="93400"/>
                    <a:pt x="151221" y="93464"/>
                    <a:pt x="151351" y="93464"/>
                  </a:cubicBezTo>
                  <a:cubicBezTo>
                    <a:pt x="151582" y="93464"/>
                    <a:pt x="151809" y="93266"/>
                    <a:pt x="151688" y="93000"/>
                  </a:cubicBezTo>
                  <a:cubicBezTo>
                    <a:pt x="146282" y="80832"/>
                    <a:pt x="137400" y="70568"/>
                    <a:pt x="127232" y="62103"/>
                  </a:cubicBezTo>
                  <a:cubicBezTo>
                    <a:pt x="124708" y="59996"/>
                    <a:pt x="122089" y="57984"/>
                    <a:pt x="119410" y="56067"/>
                  </a:cubicBezTo>
                  <a:lnTo>
                    <a:pt x="119410" y="56067"/>
                  </a:lnTo>
                  <a:cubicBezTo>
                    <a:pt x="129483" y="61210"/>
                    <a:pt x="138650" y="66913"/>
                    <a:pt x="148128" y="73402"/>
                  </a:cubicBezTo>
                  <a:cubicBezTo>
                    <a:pt x="157486" y="79808"/>
                    <a:pt x="167535" y="85820"/>
                    <a:pt x="178739" y="87594"/>
                  </a:cubicBezTo>
                  <a:cubicBezTo>
                    <a:pt x="174524" y="80867"/>
                    <a:pt x="170238" y="74045"/>
                    <a:pt x="164320" y="68771"/>
                  </a:cubicBezTo>
                  <a:cubicBezTo>
                    <a:pt x="157831" y="62972"/>
                    <a:pt x="149652" y="59329"/>
                    <a:pt x="141210" y="57245"/>
                  </a:cubicBezTo>
                  <a:cubicBezTo>
                    <a:pt x="133328" y="55305"/>
                    <a:pt x="125196" y="54674"/>
                    <a:pt x="117076" y="54424"/>
                  </a:cubicBezTo>
                  <a:cubicBezTo>
                    <a:pt x="111385" y="50518"/>
                    <a:pt x="105408" y="47030"/>
                    <a:pt x="99241" y="43970"/>
                  </a:cubicBezTo>
                  <a:cubicBezTo>
                    <a:pt x="94585" y="41672"/>
                    <a:pt x="89799" y="39612"/>
                    <a:pt x="84929" y="37791"/>
                  </a:cubicBezTo>
                  <a:lnTo>
                    <a:pt x="84929" y="37791"/>
                  </a:lnTo>
                  <a:cubicBezTo>
                    <a:pt x="93240" y="40410"/>
                    <a:pt x="108516" y="45815"/>
                    <a:pt x="112159" y="46018"/>
                  </a:cubicBezTo>
                  <a:cubicBezTo>
                    <a:pt x="122696" y="46589"/>
                    <a:pt x="133257" y="46042"/>
                    <a:pt x="143782" y="46637"/>
                  </a:cubicBezTo>
                  <a:cubicBezTo>
                    <a:pt x="144318" y="46661"/>
                    <a:pt x="144889" y="46720"/>
                    <a:pt x="145437" y="46839"/>
                  </a:cubicBezTo>
                  <a:cubicBezTo>
                    <a:pt x="146306" y="47387"/>
                    <a:pt x="146747" y="47161"/>
                    <a:pt x="147592" y="47744"/>
                  </a:cubicBezTo>
                  <a:cubicBezTo>
                    <a:pt x="146401" y="46244"/>
                    <a:pt x="143187" y="43708"/>
                    <a:pt x="142079" y="43470"/>
                  </a:cubicBezTo>
                  <a:cubicBezTo>
                    <a:pt x="130030" y="35778"/>
                    <a:pt x="119565" y="34242"/>
                    <a:pt x="105349" y="32647"/>
                  </a:cubicBezTo>
                  <a:cubicBezTo>
                    <a:pt x="102943" y="32380"/>
                    <a:pt x="100491" y="32215"/>
                    <a:pt x="98045" y="32215"/>
                  </a:cubicBezTo>
                  <a:cubicBezTo>
                    <a:pt x="92102" y="32215"/>
                    <a:pt x="86195" y="33189"/>
                    <a:pt x="81084" y="36040"/>
                  </a:cubicBezTo>
                  <a:cubicBezTo>
                    <a:pt x="81060" y="36028"/>
                    <a:pt x="81048" y="36017"/>
                    <a:pt x="81036" y="36017"/>
                  </a:cubicBezTo>
                  <a:cubicBezTo>
                    <a:pt x="81036" y="36028"/>
                    <a:pt x="81036" y="36052"/>
                    <a:pt x="81036" y="36064"/>
                  </a:cubicBezTo>
                  <a:cubicBezTo>
                    <a:pt x="80917" y="36136"/>
                    <a:pt x="80798" y="36207"/>
                    <a:pt x="80679" y="36278"/>
                  </a:cubicBezTo>
                  <a:cubicBezTo>
                    <a:pt x="76786" y="34945"/>
                    <a:pt x="72845" y="33778"/>
                    <a:pt x="68868" y="32754"/>
                  </a:cubicBezTo>
                  <a:cubicBezTo>
                    <a:pt x="63653" y="31421"/>
                    <a:pt x="58379" y="30349"/>
                    <a:pt x="53068" y="29540"/>
                  </a:cubicBezTo>
                  <a:cubicBezTo>
                    <a:pt x="71321" y="25861"/>
                    <a:pt x="88168" y="15193"/>
                    <a:pt x="9897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2"/>
            <p:cNvSpPr/>
            <p:nvPr/>
          </p:nvSpPr>
          <p:spPr>
            <a:xfrm>
              <a:off x="5354825" y="2330175"/>
              <a:ext cx="2486400" cy="1321625"/>
            </a:xfrm>
            <a:custGeom>
              <a:rect b="b" l="l" r="r" t="t"/>
              <a:pathLst>
                <a:path extrusionOk="0" h="52865" w="99456">
                  <a:moveTo>
                    <a:pt x="64092" y="1"/>
                  </a:moveTo>
                  <a:cubicBezTo>
                    <a:pt x="66497" y="2168"/>
                    <a:pt x="68164" y="5025"/>
                    <a:pt x="70283" y="7490"/>
                  </a:cubicBezTo>
                  <a:cubicBezTo>
                    <a:pt x="75273" y="13301"/>
                    <a:pt x="82887" y="16725"/>
                    <a:pt x="90527" y="16725"/>
                  </a:cubicBezTo>
                  <a:cubicBezTo>
                    <a:pt x="91090" y="16725"/>
                    <a:pt x="91652" y="16707"/>
                    <a:pt x="92214" y="16669"/>
                  </a:cubicBezTo>
                  <a:lnTo>
                    <a:pt x="92214" y="16669"/>
                  </a:lnTo>
                  <a:cubicBezTo>
                    <a:pt x="92131" y="16729"/>
                    <a:pt x="92048" y="16788"/>
                    <a:pt x="91952" y="16848"/>
                  </a:cubicBezTo>
                  <a:cubicBezTo>
                    <a:pt x="89535" y="18467"/>
                    <a:pt x="87035" y="19979"/>
                    <a:pt x="84463" y="21360"/>
                  </a:cubicBezTo>
                  <a:cubicBezTo>
                    <a:pt x="82939" y="22182"/>
                    <a:pt x="81392" y="22956"/>
                    <a:pt x="79820" y="23682"/>
                  </a:cubicBezTo>
                  <a:cubicBezTo>
                    <a:pt x="79784" y="23599"/>
                    <a:pt x="79749" y="23515"/>
                    <a:pt x="79713" y="23444"/>
                  </a:cubicBezTo>
                  <a:cubicBezTo>
                    <a:pt x="79010" y="21991"/>
                    <a:pt x="77629" y="20944"/>
                    <a:pt x="76284" y="20027"/>
                  </a:cubicBezTo>
                  <a:cubicBezTo>
                    <a:pt x="67485" y="14050"/>
                    <a:pt x="57139" y="10347"/>
                    <a:pt x="46530" y="9407"/>
                  </a:cubicBezTo>
                  <a:cubicBezTo>
                    <a:pt x="46311" y="9387"/>
                    <a:pt x="46085" y="9370"/>
                    <a:pt x="45861" y="9370"/>
                  </a:cubicBezTo>
                  <a:cubicBezTo>
                    <a:pt x="45406" y="9370"/>
                    <a:pt x="44961" y="9441"/>
                    <a:pt x="44601" y="9704"/>
                  </a:cubicBezTo>
                  <a:cubicBezTo>
                    <a:pt x="51590" y="16110"/>
                    <a:pt x="60056" y="20884"/>
                    <a:pt x="69140" y="23575"/>
                  </a:cubicBezTo>
                  <a:cubicBezTo>
                    <a:pt x="71460" y="24266"/>
                    <a:pt x="73879" y="24819"/>
                    <a:pt x="76279" y="24819"/>
                  </a:cubicBezTo>
                  <a:cubicBezTo>
                    <a:pt x="76527" y="24819"/>
                    <a:pt x="76775" y="24814"/>
                    <a:pt x="77022" y="24801"/>
                  </a:cubicBezTo>
                  <a:lnTo>
                    <a:pt x="77022" y="24801"/>
                  </a:lnTo>
                  <a:cubicBezTo>
                    <a:pt x="76903" y="24897"/>
                    <a:pt x="76784" y="24980"/>
                    <a:pt x="76677" y="25063"/>
                  </a:cubicBezTo>
                  <a:cubicBezTo>
                    <a:pt x="73962" y="26194"/>
                    <a:pt x="71200" y="27194"/>
                    <a:pt x="68390" y="28052"/>
                  </a:cubicBezTo>
                  <a:cubicBezTo>
                    <a:pt x="65390" y="28968"/>
                    <a:pt x="62330" y="29719"/>
                    <a:pt x="59246" y="30302"/>
                  </a:cubicBezTo>
                  <a:cubicBezTo>
                    <a:pt x="55400" y="25218"/>
                    <a:pt x="50304" y="20551"/>
                    <a:pt x="44458" y="18122"/>
                  </a:cubicBezTo>
                  <a:cubicBezTo>
                    <a:pt x="39303" y="15967"/>
                    <a:pt x="33624" y="14979"/>
                    <a:pt x="28921" y="11978"/>
                  </a:cubicBezTo>
                  <a:lnTo>
                    <a:pt x="28921" y="11978"/>
                  </a:lnTo>
                  <a:cubicBezTo>
                    <a:pt x="29790" y="17157"/>
                    <a:pt x="31612" y="22527"/>
                    <a:pt x="35743" y="25766"/>
                  </a:cubicBezTo>
                  <a:cubicBezTo>
                    <a:pt x="38934" y="28254"/>
                    <a:pt x="43053" y="29135"/>
                    <a:pt x="47054" y="29730"/>
                  </a:cubicBezTo>
                  <a:cubicBezTo>
                    <a:pt x="50138" y="30183"/>
                    <a:pt x="53245" y="30504"/>
                    <a:pt x="56353" y="30790"/>
                  </a:cubicBezTo>
                  <a:cubicBezTo>
                    <a:pt x="54710" y="31040"/>
                    <a:pt x="53055" y="31243"/>
                    <a:pt x="51400" y="31385"/>
                  </a:cubicBezTo>
                  <a:cubicBezTo>
                    <a:pt x="48969" y="31606"/>
                    <a:pt x="46528" y="31719"/>
                    <a:pt x="44086" y="31719"/>
                  </a:cubicBezTo>
                  <a:cubicBezTo>
                    <a:pt x="40728" y="31719"/>
                    <a:pt x="37370" y="31505"/>
                    <a:pt x="34040" y="31064"/>
                  </a:cubicBezTo>
                  <a:cubicBezTo>
                    <a:pt x="32897" y="30909"/>
                    <a:pt x="31743" y="30731"/>
                    <a:pt x="30600" y="30528"/>
                  </a:cubicBezTo>
                  <a:cubicBezTo>
                    <a:pt x="30897" y="28314"/>
                    <a:pt x="30373" y="26063"/>
                    <a:pt x="29457" y="24027"/>
                  </a:cubicBezTo>
                  <a:cubicBezTo>
                    <a:pt x="27528" y="19753"/>
                    <a:pt x="23968" y="16360"/>
                    <a:pt x="19955" y="13931"/>
                  </a:cubicBezTo>
                  <a:cubicBezTo>
                    <a:pt x="15943" y="11490"/>
                    <a:pt x="11478" y="9919"/>
                    <a:pt x="7013" y="8466"/>
                  </a:cubicBezTo>
                  <a:lnTo>
                    <a:pt x="7013" y="8466"/>
                  </a:lnTo>
                  <a:cubicBezTo>
                    <a:pt x="12419" y="16741"/>
                    <a:pt x="18408" y="25242"/>
                    <a:pt x="27135" y="29802"/>
                  </a:cubicBezTo>
                  <a:cubicBezTo>
                    <a:pt x="22456" y="28671"/>
                    <a:pt x="17919" y="26980"/>
                    <a:pt x="13824" y="24456"/>
                  </a:cubicBezTo>
                  <a:cubicBezTo>
                    <a:pt x="13038" y="23968"/>
                    <a:pt x="12276" y="23456"/>
                    <a:pt x="11538" y="22920"/>
                  </a:cubicBezTo>
                  <a:cubicBezTo>
                    <a:pt x="11500" y="22894"/>
                    <a:pt x="11461" y="22882"/>
                    <a:pt x="11423" y="22882"/>
                  </a:cubicBezTo>
                  <a:cubicBezTo>
                    <a:pt x="11258" y="22882"/>
                    <a:pt x="11123" y="23101"/>
                    <a:pt x="11288" y="23218"/>
                  </a:cubicBezTo>
                  <a:cubicBezTo>
                    <a:pt x="17098" y="27504"/>
                    <a:pt x="24027" y="29945"/>
                    <a:pt x="31088" y="31207"/>
                  </a:cubicBezTo>
                  <a:cubicBezTo>
                    <a:pt x="32850" y="31516"/>
                    <a:pt x="34624" y="31766"/>
                    <a:pt x="36398" y="31957"/>
                  </a:cubicBezTo>
                  <a:cubicBezTo>
                    <a:pt x="34610" y="32037"/>
                    <a:pt x="32845" y="32074"/>
                    <a:pt x="31087" y="32074"/>
                  </a:cubicBezTo>
                  <a:cubicBezTo>
                    <a:pt x="26827" y="32074"/>
                    <a:pt x="22608" y="31855"/>
                    <a:pt x="18217" y="31493"/>
                  </a:cubicBezTo>
                  <a:cubicBezTo>
                    <a:pt x="16048" y="31315"/>
                    <a:pt x="13850" y="31183"/>
                    <a:pt x="11660" y="31183"/>
                  </a:cubicBezTo>
                  <a:cubicBezTo>
                    <a:pt x="7673" y="31183"/>
                    <a:pt x="3713" y="31622"/>
                    <a:pt x="0" y="33028"/>
                  </a:cubicBezTo>
                  <a:cubicBezTo>
                    <a:pt x="3787" y="35064"/>
                    <a:pt x="7632" y="37124"/>
                    <a:pt x="11835" y="38017"/>
                  </a:cubicBezTo>
                  <a:cubicBezTo>
                    <a:pt x="13529" y="38380"/>
                    <a:pt x="15254" y="38546"/>
                    <a:pt x="16983" y="38546"/>
                  </a:cubicBezTo>
                  <a:cubicBezTo>
                    <a:pt x="19957" y="38546"/>
                    <a:pt x="22945" y="38056"/>
                    <a:pt x="25813" y="37243"/>
                  </a:cubicBezTo>
                  <a:cubicBezTo>
                    <a:pt x="30040" y="36041"/>
                    <a:pt x="34052" y="34160"/>
                    <a:pt x="37934" y="32100"/>
                  </a:cubicBezTo>
                  <a:cubicBezTo>
                    <a:pt x="40095" y="32279"/>
                    <a:pt x="42263" y="32367"/>
                    <a:pt x="44431" y="32367"/>
                  </a:cubicBezTo>
                  <a:cubicBezTo>
                    <a:pt x="46002" y="32367"/>
                    <a:pt x="47572" y="32321"/>
                    <a:pt x="49138" y="32231"/>
                  </a:cubicBezTo>
                  <a:cubicBezTo>
                    <a:pt x="51947" y="32064"/>
                    <a:pt x="54757" y="31755"/>
                    <a:pt x="57531" y="31302"/>
                  </a:cubicBezTo>
                  <a:lnTo>
                    <a:pt x="57531" y="31302"/>
                  </a:lnTo>
                  <a:cubicBezTo>
                    <a:pt x="52924" y="32302"/>
                    <a:pt x="44268" y="33850"/>
                    <a:pt x="42506" y="34731"/>
                  </a:cubicBezTo>
                  <a:cubicBezTo>
                    <a:pt x="37386" y="37291"/>
                    <a:pt x="32564" y="40387"/>
                    <a:pt x="27444" y="42934"/>
                  </a:cubicBezTo>
                  <a:cubicBezTo>
                    <a:pt x="27182" y="43065"/>
                    <a:pt x="26897" y="43185"/>
                    <a:pt x="26611" y="43280"/>
                  </a:cubicBezTo>
                  <a:cubicBezTo>
                    <a:pt x="26583" y="43279"/>
                    <a:pt x="26557" y="43278"/>
                    <a:pt x="26531" y="43278"/>
                  </a:cubicBezTo>
                  <a:cubicBezTo>
                    <a:pt x="26096" y="43278"/>
                    <a:pt x="25918" y="43441"/>
                    <a:pt x="25508" y="43441"/>
                  </a:cubicBezTo>
                  <a:cubicBezTo>
                    <a:pt x="25462" y="43441"/>
                    <a:pt x="25413" y="43439"/>
                    <a:pt x="25361" y="43435"/>
                  </a:cubicBezTo>
                  <a:lnTo>
                    <a:pt x="25361" y="43435"/>
                  </a:lnTo>
                  <a:cubicBezTo>
                    <a:pt x="26132" y="43739"/>
                    <a:pt x="27689" y="44014"/>
                    <a:pt x="28579" y="44014"/>
                  </a:cubicBezTo>
                  <a:cubicBezTo>
                    <a:pt x="28802" y="44014"/>
                    <a:pt x="28983" y="43997"/>
                    <a:pt x="29099" y="43958"/>
                  </a:cubicBezTo>
                  <a:cubicBezTo>
                    <a:pt x="29729" y="43990"/>
                    <a:pt x="30342" y="44006"/>
                    <a:pt x="30942" y="44006"/>
                  </a:cubicBezTo>
                  <a:cubicBezTo>
                    <a:pt x="37720" y="44006"/>
                    <a:pt x="42763" y="42019"/>
                    <a:pt x="49304" y="39208"/>
                  </a:cubicBezTo>
                  <a:cubicBezTo>
                    <a:pt x="53436" y="37422"/>
                    <a:pt x="57496" y="34922"/>
                    <a:pt x="59817" y="31088"/>
                  </a:cubicBezTo>
                  <a:cubicBezTo>
                    <a:pt x="59829" y="31100"/>
                    <a:pt x="59841" y="31100"/>
                    <a:pt x="59841" y="31100"/>
                  </a:cubicBezTo>
                  <a:cubicBezTo>
                    <a:pt x="59841" y="31088"/>
                    <a:pt x="59829" y="31076"/>
                    <a:pt x="59829" y="31076"/>
                  </a:cubicBezTo>
                  <a:cubicBezTo>
                    <a:pt x="59865" y="31004"/>
                    <a:pt x="59901" y="30945"/>
                    <a:pt x="59948" y="30873"/>
                  </a:cubicBezTo>
                  <a:cubicBezTo>
                    <a:pt x="62127" y="30457"/>
                    <a:pt x="64306" y="29957"/>
                    <a:pt x="66449" y="29361"/>
                  </a:cubicBezTo>
                  <a:cubicBezTo>
                    <a:pt x="69259" y="28599"/>
                    <a:pt x="72033" y="27683"/>
                    <a:pt x="74748" y="26635"/>
                  </a:cubicBezTo>
                  <a:lnTo>
                    <a:pt x="74748" y="26635"/>
                  </a:lnTo>
                  <a:cubicBezTo>
                    <a:pt x="67152" y="33267"/>
                    <a:pt x="62080" y="42815"/>
                    <a:pt x="61056" y="52864"/>
                  </a:cubicBezTo>
                  <a:cubicBezTo>
                    <a:pt x="65318" y="49388"/>
                    <a:pt x="69319" y="45554"/>
                    <a:pt x="72533" y="41089"/>
                  </a:cubicBezTo>
                  <a:cubicBezTo>
                    <a:pt x="74331" y="38589"/>
                    <a:pt x="75867" y="35898"/>
                    <a:pt x="77034" y="33052"/>
                  </a:cubicBezTo>
                  <a:cubicBezTo>
                    <a:pt x="77951" y="30790"/>
                    <a:pt x="79558" y="27278"/>
                    <a:pt x="79463" y="24837"/>
                  </a:cubicBezTo>
                  <a:lnTo>
                    <a:pt x="79117" y="24813"/>
                  </a:lnTo>
                  <a:cubicBezTo>
                    <a:pt x="80368" y="24254"/>
                    <a:pt x="81618" y="23670"/>
                    <a:pt x="82844" y="23051"/>
                  </a:cubicBezTo>
                  <a:cubicBezTo>
                    <a:pt x="88083" y="20396"/>
                    <a:pt x="93012" y="17229"/>
                    <a:pt x="97608" y="13562"/>
                  </a:cubicBezTo>
                  <a:cubicBezTo>
                    <a:pt x="98167" y="13109"/>
                    <a:pt x="98727" y="12645"/>
                    <a:pt x="99263" y="12157"/>
                  </a:cubicBezTo>
                  <a:cubicBezTo>
                    <a:pt x="99456" y="11993"/>
                    <a:pt x="99321" y="11697"/>
                    <a:pt x="99124" y="11697"/>
                  </a:cubicBezTo>
                  <a:cubicBezTo>
                    <a:pt x="99077" y="11697"/>
                    <a:pt x="99027" y="11713"/>
                    <a:pt x="98977" y="11752"/>
                  </a:cubicBezTo>
                  <a:cubicBezTo>
                    <a:pt x="97072" y="13205"/>
                    <a:pt x="95167" y="14633"/>
                    <a:pt x="93214" y="15991"/>
                  </a:cubicBezTo>
                  <a:cubicBezTo>
                    <a:pt x="88583" y="10323"/>
                    <a:pt x="82392" y="5954"/>
                    <a:pt x="75498" y="3501"/>
                  </a:cubicBezTo>
                  <a:cubicBezTo>
                    <a:pt x="71748" y="2179"/>
                    <a:pt x="67818" y="1406"/>
                    <a:pt x="6409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2"/>
            <p:cNvSpPr/>
            <p:nvPr/>
          </p:nvSpPr>
          <p:spPr>
            <a:xfrm>
              <a:off x="6851150" y="3107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2"/>
            <p:cNvSpPr/>
            <p:nvPr/>
          </p:nvSpPr>
          <p:spPr>
            <a:xfrm>
              <a:off x="-432800" y="1818500"/>
              <a:ext cx="2321450" cy="2031800"/>
            </a:xfrm>
            <a:custGeom>
              <a:rect b="b" l="l" r="r" t="t"/>
              <a:pathLst>
                <a:path extrusionOk="0" h="81272" w="92858">
                  <a:moveTo>
                    <a:pt x="58722" y="1"/>
                  </a:moveTo>
                  <a:cubicBezTo>
                    <a:pt x="51422" y="1"/>
                    <a:pt x="50584" y="16260"/>
                    <a:pt x="34540" y="22944"/>
                  </a:cubicBezTo>
                  <a:cubicBezTo>
                    <a:pt x="30303" y="24712"/>
                    <a:pt x="26743" y="25087"/>
                    <a:pt x="23614" y="25087"/>
                  </a:cubicBezTo>
                  <a:cubicBezTo>
                    <a:pt x="21304" y="25087"/>
                    <a:pt x="19229" y="24882"/>
                    <a:pt x="17290" y="24882"/>
                  </a:cubicBezTo>
                  <a:cubicBezTo>
                    <a:pt x="14547" y="24882"/>
                    <a:pt x="12076" y="25291"/>
                    <a:pt x="9597" y="27266"/>
                  </a:cubicBezTo>
                  <a:cubicBezTo>
                    <a:pt x="0" y="34910"/>
                    <a:pt x="84" y="58270"/>
                    <a:pt x="11276" y="70617"/>
                  </a:cubicBezTo>
                  <a:cubicBezTo>
                    <a:pt x="17780" y="77787"/>
                    <a:pt x="28054" y="81272"/>
                    <a:pt x="38749" y="81272"/>
                  </a:cubicBezTo>
                  <a:cubicBezTo>
                    <a:pt x="52545" y="81272"/>
                    <a:pt x="67043" y="75473"/>
                    <a:pt x="75057" y="64306"/>
                  </a:cubicBezTo>
                  <a:cubicBezTo>
                    <a:pt x="92857" y="39494"/>
                    <a:pt x="70116" y="72"/>
                    <a:pt x="58746" y="1"/>
                  </a:cubicBezTo>
                  <a:cubicBezTo>
                    <a:pt x="58738" y="1"/>
                    <a:pt x="58730" y="1"/>
                    <a:pt x="5872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2"/>
            <p:cNvSpPr/>
            <p:nvPr/>
          </p:nvSpPr>
          <p:spPr>
            <a:xfrm>
              <a:off x="2012125" y="2922950"/>
              <a:ext cx="465275" cy="383825"/>
            </a:xfrm>
            <a:custGeom>
              <a:rect b="b" l="l" r="r" t="t"/>
              <a:pathLst>
                <a:path extrusionOk="0" h="15353" w="18611">
                  <a:moveTo>
                    <a:pt x="17255" y="0"/>
                  </a:moveTo>
                  <a:cubicBezTo>
                    <a:pt x="16735" y="0"/>
                    <a:pt x="16217" y="234"/>
                    <a:pt x="15765" y="459"/>
                  </a:cubicBezTo>
                  <a:cubicBezTo>
                    <a:pt x="12967" y="1840"/>
                    <a:pt x="10348" y="3567"/>
                    <a:pt x="7955" y="5567"/>
                  </a:cubicBezTo>
                  <a:cubicBezTo>
                    <a:pt x="5228" y="7841"/>
                    <a:pt x="2835" y="10472"/>
                    <a:pt x="811" y="13378"/>
                  </a:cubicBezTo>
                  <a:cubicBezTo>
                    <a:pt x="739" y="13497"/>
                    <a:pt x="716" y="13616"/>
                    <a:pt x="739" y="13747"/>
                  </a:cubicBezTo>
                  <a:cubicBezTo>
                    <a:pt x="573" y="14009"/>
                    <a:pt x="406" y="14270"/>
                    <a:pt x="239" y="14532"/>
                  </a:cubicBezTo>
                  <a:cubicBezTo>
                    <a:pt x="0" y="14913"/>
                    <a:pt x="387" y="15353"/>
                    <a:pt x="757" y="15353"/>
                  </a:cubicBezTo>
                  <a:cubicBezTo>
                    <a:pt x="885" y="15353"/>
                    <a:pt x="1011" y="15301"/>
                    <a:pt x="1109" y="15175"/>
                  </a:cubicBezTo>
                  <a:lnTo>
                    <a:pt x="1478" y="14687"/>
                  </a:lnTo>
                  <a:cubicBezTo>
                    <a:pt x="1548" y="14752"/>
                    <a:pt x="1640" y="14795"/>
                    <a:pt x="1730" y="14795"/>
                  </a:cubicBezTo>
                  <a:cubicBezTo>
                    <a:pt x="1807" y="14795"/>
                    <a:pt x="1882" y="14764"/>
                    <a:pt x="1942" y="14687"/>
                  </a:cubicBezTo>
                  <a:cubicBezTo>
                    <a:pt x="5526" y="10032"/>
                    <a:pt x="11217" y="7936"/>
                    <a:pt x="15729" y="4388"/>
                  </a:cubicBezTo>
                  <a:cubicBezTo>
                    <a:pt x="16277" y="3960"/>
                    <a:pt x="16813" y="3507"/>
                    <a:pt x="17325" y="3031"/>
                  </a:cubicBezTo>
                  <a:cubicBezTo>
                    <a:pt x="17801" y="2590"/>
                    <a:pt x="18349" y="2102"/>
                    <a:pt x="18480" y="1447"/>
                  </a:cubicBezTo>
                  <a:cubicBezTo>
                    <a:pt x="18611" y="840"/>
                    <a:pt x="18265" y="233"/>
                    <a:pt x="17670" y="54"/>
                  </a:cubicBezTo>
                  <a:cubicBezTo>
                    <a:pt x="17533" y="17"/>
                    <a:pt x="17394" y="0"/>
                    <a:pt x="17255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2"/>
            <p:cNvSpPr/>
            <p:nvPr/>
          </p:nvSpPr>
          <p:spPr>
            <a:xfrm>
              <a:off x="6190950" y="1415975"/>
              <a:ext cx="839325" cy="169675"/>
            </a:xfrm>
            <a:custGeom>
              <a:rect b="b" l="l" r="r" t="t"/>
              <a:pathLst>
                <a:path extrusionOk="0" h="6787" w="33573">
                  <a:moveTo>
                    <a:pt x="3259" y="0"/>
                  </a:moveTo>
                  <a:cubicBezTo>
                    <a:pt x="2468" y="0"/>
                    <a:pt x="1629" y="58"/>
                    <a:pt x="965" y="505"/>
                  </a:cubicBezTo>
                  <a:cubicBezTo>
                    <a:pt x="238" y="1005"/>
                    <a:pt x="0" y="1981"/>
                    <a:pt x="441" y="2755"/>
                  </a:cubicBezTo>
                  <a:cubicBezTo>
                    <a:pt x="929" y="3588"/>
                    <a:pt x="1929" y="3946"/>
                    <a:pt x="2798" y="4219"/>
                  </a:cubicBezTo>
                  <a:cubicBezTo>
                    <a:pt x="7061" y="5553"/>
                    <a:pt x="11478" y="6363"/>
                    <a:pt x="15931" y="6660"/>
                  </a:cubicBezTo>
                  <a:cubicBezTo>
                    <a:pt x="17169" y="6745"/>
                    <a:pt x="18408" y="6786"/>
                    <a:pt x="19647" y="6786"/>
                  </a:cubicBezTo>
                  <a:cubicBezTo>
                    <a:pt x="23471" y="6786"/>
                    <a:pt x="27290" y="6389"/>
                    <a:pt x="31040" y="5624"/>
                  </a:cubicBezTo>
                  <a:cubicBezTo>
                    <a:pt x="31230" y="5589"/>
                    <a:pt x="31373" y="5481"/>
                    <a:pt x="31468" y="5327"/>
                  </a:cubicBezTo>
                  <a:cubicBezTo>
                    <a:pt x="31909" y="5231"/>
                    <a:pt x="32337" y="5124"/>
                    <a:pt x="32778" y="5017"/>
                  </a:cubicBezTo>
                  <a:cubicBezTo>
                    <a:pt x="33572" y="4802"/>
                    <a:pt x="33404" y="3483"/>
                    <a:pt x="32624" y="3483"/>
                  </a:cubicBezTo>
                  <a:cubicBezTo>
                    <a:pt x="32586" y="3483"/>
                    <a:pt x="32546" y="3486"/>
                    <a:pt x="32504" y="3493"/>
                  </a:cubicBezTo>
                  <a:cubicBezTo>
                    <a:pt x="32218" y="3529"/>
                    <a:pt x="31933" y="3576"/>
                    <a:pt x="31647" y="3624"/>
                  </a:cubicBezTo>
                  <a:cubicBezTo>
                    <a:pt x="31636" y="3385"/>
                    <a:pt x="31486" y="3166"/>
                    <a:pt x="31243" y="3166"/>
                  </a:cubicBezTo>
                  <a:cubicBezTo>
                    <a:pt x="31219" y="3166"/>
                    <a:pt x="31195" y="3168"/>
                    <a:pt x="31171" y="3172"/>
                  </a:cubicBezTo>
                  <a:cubicBezTo>
                    <a:pt x="29909" y="3363"/>
                    <a:pt x="28654" y="3446"/>
                    <a:pt x="27406" y="3446"/>
                  </a:cubicBezTo>
                  <a:cubicBezTo>
                    <a:pt x="20436" y="3446"/>
                    <a:pt x="13654" y="860"/>
                    <a:pt x="6727" y="183"/>
                  </a:cubicBezTo>
                  <a:cubicBezTo>
                    <a:pt x="5727" y="88"/>
                    <a:pt x="4727" y="28"/>
                    <a:pt x="3727" y="5"/>
                  </a:cubicBezTo>
                  <a:cubicBezTo>
                    <a:pt x="3574" y="3"/>
                    <a:pt x="3418" y="0"/>
                    <a:pt x="325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52"/>
          <p:cNvGrpSpPr/>
          <p:nvPr/>
        </p:nvGrpSpPr>
        <p:grpSpPr>
          <a:xfrm>
            <a:off x="-436776" y="-1353106"/>
            <a:ext cx="4524917" cy="3282309"/>
            <a:chOff x="1458275" y="1034475"/>
            <a:chExt cx="4354650" cy="3158800"/>
          </a:xfrm>
        </p:grpSpPr>
        <p:sp>
          <p:nvSpPr>
            <p:cNvPr id="34" name="Google Shape;34;p52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2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2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52"/>
          <p:cNvSpPr txBox="1"/>
          <p:nvPr>
            <p:ph idx="1" type="subTitle"/>
          </p:nvPr>
        </p:nvSpPr>
        <p:spPr>
          <a:xfrm>
            <a:off x="629750" y="1517600"/>
            <a:ext cx="77787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1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100"/>
            </a:lvl9pPr>
          </a:lstStyle>
          <a:p/>
        </p:txBody>
      </p:sp>
      <p:sp>
        <p:nvSpPr>
          <p:cNvPr id="38" name="Google Shape;38;p52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72"/>
          <p:cNvGrpSpPr/>
          <p:nvPr/>
        </p:nvGrpSpPr>
        <p:grpSpPr>
          <a:xfrm>
            <a:off x="158487" y="-362375"/>
            <a:ext cx="8855689" cy="6554325"/>
            <a:chOff x="-432800" y="-296625"/>
            <a:chExt cx="8274025" cy="6554325"/>
          </a:xfrm>
        </p:grpSpPr>
        <p:sp>
          <p:nvSpPr>
            <p:cNvPr id="374" name="Google Shape;374;p72"/>
            <p:cNvSpPr/>
            <p:nvPr/>
          </p:nvSpPr>
          <p:spPr>
            <a:xfrm>
              <a:off x="955475" y="3569025"/>
              <a:ext cx="5971000" cy="2688675"/>
            </a:xfrm>
            <a:custGeom>
              <a:rect b="b" l="l" r="r" t="t"/>
              <a:pathLst>
                <a:path extrusionOk="0" h="107547" w="238840">
                  <a:moveTo>
                    <a:pt x="118345" y="1"/>
                  </a:moveTo>
                  <a:cubicBezTo>
                    <a:pt x="115832" y="1"/>
                    <a:pt x="113308" y="177"/>
                    <a:pt x="110823" y="441"/>
                  </a:cubicBezTo>
                  <a:cubicBezTo>
                    <a:pt x="92452" y="2405"/>
                    <a:pt x="73866" y="9382"/>
                    <a:pt x="61853" y="23408"/>
                  </a:cubicBezTo>
                  <a:cubicBezTo>
                    <a:pt x="60246" y="25277"/>
                    <a:pt x="58746" y="27277"/>
                    <a:pt x="56745" y="28718"/>
                  </a:cubicBezTo>
                  <a:cubicBezTo>
                    <a:pt x="54150" y="30611"/>
                    <a:pt x="50935" y="31385"/>
                    <a:pt x="47839" y="32278"/>
                  </a:cubicBezTo>
                  <a:cubicBezTo>
                    <a:pt x="31992" y="36838"/>
                    <a:pt x="17324" y="45446"/>
                    <a:pt x="5596" y="57055"/>
                  </a:cubicBezTo>
                  <a:cubicBezTo>
                    <a:pt x="3501" y="59127"/>
                    <a:pt x="1417" y="61460"/>
                    <a:pt x="834" y="64353"/>
                  </a:cubicBezTo>
                  <a:cubicBezTo>
                    <a:pt x="0" y="68521"/>
                    <a:pt x="2655" y="72783"/>
                    <a:pt x="6239" y="75057"/>
                  </a:cubicBezTo>
                  <a:cubicBezTo>
                    <a:pt x="9835" y="77319"/>
                    <a:pt x="14180" y="78010"/>
                    <a:pt x="18407" y="78450"/>
                  </a:cubicBezTo>
                  <a:cubicBezTo>
                    <a:pt x="41374" y="80891"/>
                    <a:pt x="64806" y="77998"/>
                    <a:pt x="87511" y="82201"/>
                  </a:cubicBezTo>
                  <a:cubicBezTo>
                    <a:pt x="105847" y="85594"/>
                    <a:pt x="123004" y="93488"/>
                    <a:pt x="140851" y="98893"/>
                  </a:cubicBezTo>
                  <a:cubicBezTo>
                    <a:pt x="158532" y="104251"/>
                    <a:pt x="176963" y="107168"/>
                    <a:pt x="195453" y="107525"/>
                  </a:cubicBezTo>
                  <a:cubicBezTo>
                    <a:pt x="196136" y="107539"/>
                    <a:pt x="196825" y="107547"/>
                    <a:pt x="197515" y="107547"/>
                  </a:cubicBezTo>
                  <a:cubicBezTo>
                    <a:pt x="203663" y="107547"/>
                    <a:pt x="210016" y="106894"/>
                    <a:pt x="214908" y="103287"/>
                  </a:cubicBezTo>
                  <a:cubicBezTo>
                    <a:pt x="221885" y="98155"/>
                    <a:pt x="219563" y="90273"/>
                    <a:pt x="218408" y="82987"/>
                  </a:cubicBezTo>
                  <a:lnTo>
                    <a:pt x="218408" y="82987"/>
                  </a:lnTo>
                  <a:cubicBezTo>
                    <a:pt x="220799" y="83682"/>
                    <a:pt x="223074" y="84068"/>
                    <a:pt x="225153" y="84068"/>
                  </a:cubicBezTo>
                  <a:cubicBezTo>
                    <a:pt x="230581" y="84068"/>
                    <a:pt x="234670" y="81441"/>
                    <a:pt x="235970" y="74855"/>
                  </a:cubicBezTo>
                  <a:cubicBezTo>
                    <a:pt x="236899" y="70164"/>
                    <a:pt x="238839" y="65258"/>
                    <a:pt x="238435" y="60436"/>
                  </a:cubicBezTo>
                  <a:cubicBezTo>
                    <a:pt x="237994" y="55150"/>
                    <a:pt x="234779" y="50709"/>
                    <a:pt x="231720" y="46577"/>
                  </a:cubicBezTo>
                  <a:cubicBezTo>
                    <a:pt x="226505" y="39529"/>
                    <a:pt x="221016" y="32254"/>
                    <a:pt x="213265" y="28170"/>
                  </a:cubicBezTo>
                  <a:cubicBezTo>
                    <a:pt x="205828" y="24245"/>
                    <a:pt x="197390" y="23754"/>
                    <a:pt x="188807" y="23754"/>
                  </a:cubicBezTo>
                  <a:cubicBezTo>
                    <a:pt x="185943" y="23754"/>
                    <a:pt x="183063" y="23808"/>
                    <a:pt x="180198" y="23808"/>
                  </a:cubicBezTo>
                  <a:cubicBezTo>
                    <a:pt x="171677" y="23808"/>
                    <a:pt x="163295" y="23325"/>
                    <a:pt x="155889" y="19479"/>
                  </a:cubicBezTo>
                  <a:cubicBezTo>
                    <a:pt x="147233" y="14978"/>
                    <a:pt x="141101" y="6382"/>
                    <a:pt x="132148" y="2501"/>
                  </a:cubicBezTo>
                  <a:cubicBezTo>
                    <a:pt x="127810" y="632"/>
                    <a:pt x="123096" y="1"/>
                    <a:pt x="118345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2"/>
            <p:cNvSpPr/>
            <p:nvPr/>
          </p:nvSpPr>
          <p:spPr>
            <a:xfrm>
              <a:off x="1028050" y="-296625"/>
              <a:ext cx="4468475" cy="3014075"/>
            </a:xfrm>
            <a:custGeom>
              <a:rect b="b" l="l" r="r" t="t"/>
              <a:pathLst>
                <a:path extrusionOk="0" h="120563" w="178739">
                  <a:moveTo>
                    <a:pt x="98979" y="0"/>
                  </a:moveTo>
                  <a:lnTo>
                    <a:pt x="98979" y="0"/>
                  </a:lnTo>
                  <a:cubicBezTo>
                    <a:pt x="88978" y="1679"/>
                    <a:pt x="79048" y="4179"/>
                    <a:pt x="69820" y="8406"/>
                  </a:cubicBezTo>
                  <a:cubicBezTo>
                    <a:pt x="64665" y="10763"/>
                    <a:pt x="59736" y="13669"/>
                    <a:pt x="55271" y="17169"/>
                  </a:cubicBezTo>
                  <a:cubicBezTo>
                    <a:pt x="51735" y="19955"/>
                    <a:pt x="45948" y="24110"/>
                    <a:pt x="43865" y="28135"/>
                  </a:cubicBezTo>
                  <a:lnTo>
                    <a:pt x="44401" y="28468"/>
                  </a:lnTo>
                  <a:cubicBezTo>
                    <a:pt x="41888" y="28218"/>
                    <a:pt x="39352" y="28039"/>
                    <a:pt x="36828" y="27908"/>
                  </a:cubicBezTo>
                  <a:cubicBezTo>
                    <a:pt x="34192" y="27778"/>
                    <a:pt x="31556" y="27712"/>
                    <a:pt x="28923" y="27712"/>
                  </a:cubicBezTo>
                  <a:cubicBezTo>
                    <a:pt x="20745" y="27712"/>
                    <a:pt x="12587" y="28344"/>
                    <a:pt x="4491" y="29623"/>
                  </a:cubicBezTo>
                  <a:cubicBezTo>
                    <a:pt x="3169" y="29825"/>
                    <a:pt x="1860" y="30075"/>
                    <a:pt x="550" y="30349"/>
                  </a:cubicBezTo>
                  <a:cubicBezTo>
                    <a:pt x="1" y="30475"/>
                    <a:pt x="23" y="31294"/>
                    <a:pt x="565" y="31294"/>
                  </a:cubicBezTo>
                  <a:cubicBezTo>
                    <a:pt x="587" y="31294"/>
                    <a:pt x="610" y="31293"/>
                    <a:pt x="633" y="31290"/>
                  </a:cubicBezTo>
                  <a:cubicBezTo>
                    <a:pt x="5003" y="30706"/>
                    <a:pt x="9361" y="30135"/>
                    <a:pt x="13742" y="29742"/>
                  </a:cubicBezTo>
                  <a:cubicBezTo>
                    <a:pt x="15980" y="43053"/>
                    <a:pt x="21910" y="55733"/>
                    <a:pt x="30732" y="65949"/>
                  </a:cubicBezTo>
                  <a:cubicBezTo>
                    <a:pt x="35530" y="71509"/>
                    <a:pt x="41138" y="76331"/>
                    <a:pt x="45817" y="81998"/>
                  </a:cubicBezTo>
                  <a:cubicBezTo>
                    <a:pt x="43948" y="76307"/>
                    <a:pt x="43877" y="70211"/>
                    <a:pt x="42746" y="64330"/>
                  </a:cubicBezTo>
                  <a:cubicBezTo>
                    <a:pt x="39852" y="49435"/>
                    <a:pt x="29589" y="36183"/>
                    <a:pt x="15957" y="29563"/>
                  </a:cubicBezTo>
                  <a:cubicBezTo>
                    <a:pt x="16147" y="29540"/>
                    <a:pt x="16349" y="29528"/>
                    <a:pt x="16540" y="29516"/>
                  </a:cubicBezTo>
                  <a:cubicBezTo>
                    <a:pt x="20520" y="29224"/>
                    <a:pt x="24507" y="29084"/>
                    <a:pt x="28491" y="29084"/>
                  </a:cubicBezTo>
                  <a:cubicBezTo>
                    <a:pt x="29882" y="29084"/>
                    <a:pt x="31272" y="29101"/>
                    <a:pt x="32661" y="29135"/>
                  </a:cubicBezTo>
                  <a:cubicBezTo>
                    <a:pt x="35864" y="29206"/>
                    <a:pt x="39055" y="29385"/>
                    <a:pt x="42246" y="29659"/>
                  </a:cubicBezTo>
                  <a:cubicBezTo>
                    <a:pt x="42222" y="29813"/>
                    <a:pt x="42210" y="29980"/>
                    <a:pt x="42198" y="30147"/>
                  </a:cubicBezTo>
                  <a:cubicBezTo>
                    <a:pt x="42007" y="33099"/>
                    <a:pt x="43246" y="36028"/>
                    <a:pt x="44567" y="38731"/>
                  </a:cubicBezTo>
                  <a:cubicBezTo>
                    <a:pt x="53223" y="56364"/>
                    <a:pt x="66427" y="71747"/>
                    <a:pt x="82560" y="82963"/>
                  </a:cubicBezTo>
                  <a:cubicBezTo>
                    <a:pt x="83490" y="83598"/>
                    <a:pt x="84521" y="84252"/>
                    <a:pt x="85625" y="84252"/>
                  </a:cubicBezTo>
                  <a:cubicBezTo>
                    <a:pt x="85722" y="84252"/>
                    <a:pt x="85820" y="84247"/>
                    <a:pt x="85918" y="84237"/>
                  </a:cubicBezTo>
                  <a:cubicBezTo>
                    <a:pt x="80560" y="67592"/>
                    <a:pt x="71368" y="52185"/>
                    <a:pt x="59260" y="39565"/>
                  </a:cubicBezTo>
                  <a:cubicBezTo>
                    <a:pt x="55854" y="36017"/>
                    <a:pt x="52104" y="32623"/>
                    <a:pt x="47758" y="30409"/>
                  </a:cubicBezTo>
                  <a:cubicBezTo>
                    <a:pt x="48020" y="30373"/>
                    <a:pt x="48282" y="30337"/>
                    <a:pt x="48544" y="30313"/>
                  </a:cubicBezTo>
                  <a:cubicBezTo>
                    <a:pt x="53926" y="30968"/>
                    <a:pt x="59272" y="31897"/>
                    <a:pt x="64558" y="33088"/>
                  </a:cubicBezTo>
                  <a:cubicBezTo>
                    <a:pt x="70201" y="34362"/>
                    <a:pt x="75785" y="35945"/>
                    <a:pt x="81262" y="37838"/>
                  </a:cubicBezTo>
                  <a:cubicBezTo>
                    <a:pt x="82786" y="49506"/>
                    <a:pt x="86704" y="61627"/>
                    <a:pt x="93847" y="70878"/>
                  </a:cubicBezTo>
                  <a:cubicBezTo>
                    <a:pt x="100146" y="79022"/>
                    <a:pt x="108349" y="85796"/>
                    <a:pt x="113135" y="94917"/>
                  </a:cubicBezTo>
                  <a:cubicBezTo>
                    <a:pt x="116481" y="85820"/>
                    <a:pt x="118469" y="75545"/>
                    <a:pt x="114790" y="66580"/>
                  </a:cubicBezTo>
                  <a:cubicBezTo>
                    <a:pt x="111969" y="59686"/>
                    <a:pt x="106170" y="54483"/>
                    <a:pt x="100300" y="49887"/>
                  </a:cubicBezTo>
                  <a:cubicBezTo>
                    <a:pt x="95764" y="46339"/>
                    <a:pt x="91085" y="42994"/>
                    <a:pt x="86358" y="39696"/>
                  </a:cubicBezTo>
                  <a:lnTo>
                    <a:pt x="86358" y="39696"/>
                  </a:lnTo>
                  <a:cubicBezTo>
                    <a:pt x="89216" y="40803"/>
                    <a:pt x="92049" y="41982"/>
                    <a:pt x="94847" y="43256"/>
                  </a:cubicBezTo>
                  <a:cubicBezTo>
                    <a:pt x="104587" y="47697"/>
                    <a:pt x="113850" y="53161"/>
                    <a:pt x="122375" y="59638"/>
                  </a:cubicBezTo>
                  <a:cubicBezTo>
                    <a:pt x="124065" y="60924"/>
                    <a:pt x="125744" y="62258"/>
                    <a:pt x="127387" y="63639"/>
                  </a:cubicBezTo>
                  <a:cubicBezTo>
                    <a:pt x="124899" y="66901"/>
                    <a:pt x="123684" y="71009"/>
                    <a:pt x="123291" y="75105"/>
                  </a:cubicBezTo>
                  <a:cubicBezTo>
                    <a:pt x="122470" y="83725"/>
                    <a:pt x="125089" y="92404"/>
                    <a:pt x="129292" y="99977"/>
                  </a:cubicBezTo>
                  <a:cubicBezTo>
                    <a:pt x="133495" y="107549"/>
                    <a:pt x="139222" y="114145"/>
                    <a:pt x="145056" y="120563"/>
                  </a:cubicBezTo>
                  <a:cubicBezTo>
                    <a:pt x="143961" y="102346"/>
                    <a:pt x="142115" y="83249"/>
                    <a:pt x="132281" y="67973"/>
                  </a:cubicBezTo>
                  <a:lnTo>
                    <a:pt x="132281" y="67973"/>
                  </a:lnTo>
                  <a:cubicBezTo>
                    <a:pt x="138758" y="74045"/>
                    <a:pt x="144485" y="80915"/>
                    <a:pt x="148759" y="88702"/>
                  </a:cubicBezTo>
                  <a:cubicBezTo>
                    <a:pt x="149569" y="90190"/>
                    <a:pt x="150319" y="91702"/>
                    <a:pt x="151021" y="93250"/>
                  </a:cubicBezTo>
                  <a:cubicBezTo>
                    <a:pt x="151090" y="93400"/>
                    <a:pt x="151221" y="93464"/>
                    <a:pt x="151351" y="93464"/>
                  </a:cubicBezTo>
                  <a:cubicBezTo>
                    <a:pt x="151582" y="93464"/>
                    <a:pt x="151809" y="93266"/>
                    <a:pt x="151688" y="93000"/>
                  </a:cubicBezTo>
                  <a:cubicBezTo>
                    <a:pt x="146282" y="80832"/>
                    <a:pt x="137400" y="70568"/>
                    <a:pt x="127232" y="62103"/>
                  </a:cubicBezTo>
                  <a:cubicBezTo>
                    <a:pt x="124708" y="59996"/>
                    <a:pt x="122089" y="57984"/>
                    <a:pt x="119410" y="56067"/>
                  </a:cubicBezTo>
                  <a:lnTo>
                    <a:pt x="119410" y="56067"/>
                  </a:lnTo>
                  <a:cubicBezTo>
                    <a:pt x="129483" y="61210"/>
                    <a:pt x="138650" y="66913"/>
                    <a:pt x="148128" y="73402"/>
                  </a:cubicBezTo>
                  <a:cubicBezTo>
                    <a:pt x="157486" y="79808"/>
                    <a:pt x="167535" y="85820"/>
                    <a:pt x="178739" y="87594"/>
                  </a:cubicBezTo>
                  <a:cubicBezTo>
                    <a:pt x="174524" y="80867"/>
                    <a:pt x="170238" y="74045"/>
                    <a:pt x="164320" y="68771"/>
                  </a:cubicBezTo>
                  <a:cubicBezTo>
                    <a:pt x="157831" y="62972"/>
                    <a:pt x="149652" y="59329"/>
                    <a:pt x="141210" y="57245"/>
                  </a:cubicBezTo>
                  <a:cubicBezTo>
                    <a:pt x="133328" y="55305"/>
                    <a:pt x="125196" y="54674"/>
                    <a:pt x="117076" y="54424"/>
                  </a:cubicBezTo>
                  <a:cubicBezTo>
                    <a:pt x="111385" y="50518"/>
                    <a:pt x="105408" y="47030"/>
                    <a:pt x="99241" y="43970"/>
                  </a:cubicBezTo>
                  <a:cubicBezTo>
                    <a:pt x="94585" y="41672"/>
                    <a:pt x="89799" y="39612"/>
                    <a:pt x="84929" y="37791"/>
                  </a:cubicBezTo>
                  <a:lnTo>
                    <a:pt x="84929" y="37791"/>
                  </a:lnTo>
                  <a:cubicBezTo>
                    <a:pt x="93240" y="40410"/>
                    <a:pt x="108516" y="45815"/>
                    <a:pt x="112159" y="46018"/>
                  </a:cubicBezTo>
                  <a:cubicBezTo>
                    <a:pt x="122696" y="46589"/>
                    <a:pt x="133257" y="46042"/>
                    <a:pt x="143782" y="46637"/>
                  </a:cubicBezTo>
                  <a:cubicBezTo>
                    <a:pt x="144318" y="46661"/>
                    <a:pt x="144889" y="46720"/>
                    <a:pt x="145437" y="46839"/>
                  </a:cubicBezTo>
                  <a:cubicBezTo>
                    <a:pt x="146306" y="47387"/>
                    <a:pt x="146747" y="47161"/>
                    <a:pt x="147592" y="47744"/>
                  </a:cubicBezTo>
                  <a:cubicBezTo>
                    <a:pt x="146401" y="46244"/>
                    <a:pt x="143187" y="43708"/>
                    <a:pt x="142079" y="43470"/>
                  </a:cubicBezTo>
                  <a:cubicBezTo>
                    <a:pt x="130030" y="35778"/>
                    <a:pt x="119565" y="34242"/>
                    <a:pt x="105349" y="32647"/>
                  </a:cubicBezTo>
                  <a:cubicBezTo>
                    <a:pt x="102943" y="32380"/>
                    <a:pt x="100491" y="32215"/>
                    <a:pt x="98045" y="32215"/>
                  </a:cubicBezTo>
                  <a:cubicBezTo>
                    <a:pt x="92102" y="32215"/>
                    <a:pt x="86195" y="33189"/>
                    <a:pt x="81084" y="36040"/>
                  </a:cubicBezTo>
                  <a:cubicBezTo>
                    <a:pt x="81060" y="36028"/>
                    <a:pt x="81048" y="36017"/>
                    <a:pt x="81036" y="36017"/>
                  </a:cubicBezTo>
                  <a:cubicBezTo>
                    <a:pt x="81036" y="36028"/>
                    <a:pt x="81036" y="36052"/>
                    <a:pt x="81036" y="36064"/>
                  </a:cubicBezTo>
                  <a:cubicBezTo>
                    <a:pt x="80917" y="36136"/>
                    <a:pt x="80798" y="36207"/>
                    <a:pt x="80679" y="36278"/>
                  </a:cubicBezTo>
                  <a:cubicBezTo>
                    <a:pt x="76786" y="34945"/>
                    <a:pt x="72845" y="33778"/>
                    <a:pt x="68868" y="32754"/>
                  </a:cubicBezTo>
                  <a:cubicBezTo>
                    <a:pt x="63653" y="31421"/>
                    <a:pt x="58379" y="30349"/>
                    <a:pt x="53068" y="29540"/>
                  </a:cubicBezTo>
                  <a:cubicBezTo>
                    <a:pt x="71321" y="25861"/>
                    <a:pt x="88168" y="15193"/>
                    <a:pt x="9897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2"/>
            <p:cNvSpPr/>
            <p:nvPr/>
          </p:nvSpPr>
          <p:spPr>
            <a:xfrm>
              <a:off x="5354825" y="2330175"/>
              <a:ext cx="2486400" cy="1321625"/>
            </a:xfrm>
            <a:custGeom>
              <a:rect b="b" l="l" r="r" t="t"/>
              <a:pathLst>
                <a:path extrusionOk="0" h="52865" w="99456">
                  <a:moveTo>
                    <a:pt x="64092" y="1"/>
                  </a:moveTo>
                  <a:cubicBezTo>
                    <a:pt x="66497" y="2168"/>
                    <a:pt x="68164" y="5025"/>
                    <a:pt x="70283" y="7490"/>
                  </a:cubicBezTo>
                  <a:cubicBezTo>
                    <a:pt x="75273" y="13301"/>
                    <a:pt x="82887" y="16725"/>
                    <a:pt x="90527" y="16725"/>
                  </a:cubicBezTo>
                  <a:cubicBezTo>
                    <a:pt x="91090" y="16725"/>
                    <a:pt x="91652" y="16707"/>
                    <a:pt x="92214" y="16669"/>
                  </a:cubicBezTo>
                  <a:lnTo>
                    <a:pt x="92214" y="16669"/>
                  </a:lnTo>
                  <a:cubicBezTo>
                    <a:pt x="92131" y="16729"/>
                    <a:pt x="92048" y="16788"/>
                    <a:pt x="91952" y="16848"/>
                  </a:cubicBezTo>
                  <a:cubicBezTo>
                    <a:pt x="89535" y="18467"/>
                    <a:pt x="87035" y="19979"/>
                    <a:pt x="84463" y="21360"/>
                  </a:cubicBezTo>
                  <a:cubicBezTo>
                    <a:pt x="82939" y="22182"/>
                    <a:pt x="81392" y="22956"/>
                    <a:pt x="79820" y="23682"/>
                  </a:cubicBezTo>
                  <a:cubicBezTo>
                    <a:pt x="79784" y="23599"/>
                    <a:pt x="79749" y="23515"/>
                    <a:pt x="79713" y="23444"/>
                  </a:cubicBezTo>
                  <a:cubicBezTo>
                    <a:pt x="79010" y="21991"/>
                    <a:pt x="77629" y="20944"/>
                    <a:pt x="76284" y="20027"/>
                  </a:cubicBezTo>
                  <a:cubicBezTo>
                    <a:pt x="67485" y="14050"/>
                    <a:pt x="57139" y="10347"/>
                    <a:pt x="46530" y="9407"/>
                  </a:cubicBezTo>
                  <a:cubicBezTo>
                    <a:pt x="46311" y="9387"/>
                    <a:pt x="46085" y="9370"/>
                    <a:pt x="45861" y="9370"/>
                  </a:cubicBezTo>
                  <a:cubicBezTo>
                    <a:pt x="45406" y="9370"/>
                    <a:pt x="44961" y="9441"/>
                    <a:pt x="44601" y="9704"/>
                  </a:cubicBezTo>
                  <a:cubicBezTo>
                    <a:pt x="51590" y="16110"/>
                    <a:pt x="60056" y="20884"/>
                    <a:pt x="69140" y="23575"/>
                  </a:cubicBezTo>
                  <a:cubicBezTo>
                    <a:pt x="71460" y="24266"/>
                    <a:pt x="73879" y="24819"/>
                    <a:pt x="76279" y="24819"/>
                  </a:cubicBezTo>
                  <a:cubicBezTo>
                    <a:pt x="76527" y="24819"/>
                    <a:pt x="76775" y="24814"/>
                    <a:pt x="77022" y="24801"/>
                  </a:cubicBezTo>
                  <a:lnTo>
                    <a:pt x="77022" y="24801"/>
                  </a:lnTo>
                  <a:cubicBezTo>
                    <a:pt x="76903" y="24897"/>
                    <a:pt x="76784" y="24980"/>
                    <a:pt x="76677" y="25063"/>
                  </a:cubicBezTo>
                  <a:cubicBezTo>
                    <a:pt x="73962" y="26194"/>
                    <a:pt x="71200" y="27194"/>
                    <a:pt x="68390" y="28052"/>
                  </a:cubicBezTo>
                  <a:cubicBezTo>
                    <a:pt x="65390" y="28968"/>
                    <a:pt x="62330" y="29719"/>
                    <a:pt x="59246" y="30302"/>
                  </a:cubicBezTo>
                  <a:cubicBezTo>
                    <a:pt x="55400" y="25218"/>
                    <a:pt x="50304" y="20551"/>
                    <a:pt x="44458" y="18122"/>
                  </a:cubicBezTo>
                  <a:cubicBezTo>
                    <a:pt x="39303" y="15967"/>
                    <a:pt x="33624" y="14979"/>
                    <a:pt x="28921" y="11978"/>
                  </a:cubicBezTo>
                  <a:lnTo>
                    <a:pt x="28921" y="11978"/>
                  </a:lnTo>
                  <a:cubicBezTo>
                    <a:pt x="29790" y="17157"/>
                    <a:pt x="31612" y="22527"/>
                    <a:pt x="35743" y="25766"/>
                  </a:cubicBezTo>
                  <a:cubicBezTo>
                    <a:pt x="38934" y="28254"/>
                    <a:pt x="43053" y="29135"/>
                    <a:pt x="47054" y="29730"/>
                  </a:cubicBezTo>
                  <a:cubicBezTo>
                    <a:pt x="50138" y="30183"/>
                    <a:pt x="53245" y="30504"/>
                    <a:pt x="56353" y="30790"/>
                  </a:cubicBezTo>
                  <a:cubicBezTo>
                    <a:pt x="54710" y="31040"/>
                    <a:pt x="53055" y="31243"/>
                    <a:pt x="51400" y="31385"/>
                  </a:cubicBezTo>
                  <a:cubicBezTo>
                    <a:pt x="48969" y="31606"/>
                    <a:pt x="46528" y="31719"/>
                    <a:pt x="44086" y="31719"/>
                  </a:cubicBezTo>
                  <a:cubicBezTo>
                    <a:pt x="40728" y="31719"/>
                    <a:pt x="37370" y="31505"/>
                    <a:pt x="34040" y="31064"/>
                  </a:cubicBezTo>
                  <a:cubicBezTo>
                    <a:pt x="32897" y="30909"/>
                    <a:pt x="31743" y="30731"/>
                    <a:pt x="30600" y="30528"/>
                  </a:cubicBezTo>
                  <a:cubicBezTo>
                    <a:pt x="30897" y="28314"/>
                    <a:pt x="30373" y="26063"/>
                    <a:pt x="29457" y="24027"/>
                  </a:cubicBezTo>
                  <a:cubicBezTo>
                    <a:pt x="27528" y="19753"/>
                    <a:pt x="23968" y="16360"/>
                    <a:pt x="19955" y="13931"/>
                  </a:cubicBezTo>
                  <a:cubicBezTo>
                    <a:pt x="15943" y="11490"/>
                    <a:pt x="11478" y="9919"/>
                    <a:pt x="7013" y="8466"/>
                  </a:cubicBezTo>
                  <a:lnTo>
                    <a:pt x="7013" y="8466"/>
                  </a:lnTo>
                  <a:cubicBezTo>
                    <a:pt x="12419" y="16741"/>
                    <a:pt x="18408" y="25242"/>
                    <a:pt x="27135" y="29802"/>
                  </a:cubicBezTo>
                  <a:cubicBezTo>
                    <a:pt x="22456" y="28671"/>
                    <a:pt x="17919" y="26980"/>
                    <a:pt x="13824" y="24456"/>
                  </a:cubicBezTo>
                  <a:cubicBezTo>
                    <a:pt x="13038" y="23968"/>
                    <a:pt x="12276" y="23456"/>
                    <a:pt x="11538" y="22920"/>
                  </a:cubicBezTo>
                  <a:cubicBezTo>
                    <a:pt x="11500" y="22894"/>
                    <a:pt x="11461" y="22882"/>
                    <a:pt x="11423" y="22882"/>
                  </a:cubicBezTo>
                  <a:cubicBezTo>
                    <a:pt x="11258" y="22882"/>
                    <a:pt x="11123" y="23101"/>
                    <a:pt x="11288" y="23218"/>
                  </a:cubicBezTo>
                  <a:cubicBezTo>
                    <a:pt x="17098" y="27504"/>
                    <a:pt x="24027" y="29945"/>
                    <a:pt x="31088" y="31207"/>
                  </a:cubicBezTo>
                  <a:cubicBezTo>
                    <a:pt x="32850" y="31516"/>
                    <a:pt x="34624" y="31766"/>
                    <a:pt x="36398" y="31957"/>
                  </a:cubicBezTo>
                  <a:cubicBezTo>
                    <a:pt x="34610" y="32037"/>
                    <a:pt x="32845" y="32074"/>
                    <a:pt x="31087" y="32074"/>
                  </a:cubicBezTo>
                  <a:cubicBezTo>
                    <a:pt x="26827" y="32074"/>
                    <a:pt x="22608" y="31855"/>
                    <a:pt x="18217" y="31493"/>
                  </a:cubicBezTo>
                  <a:cubicBezTo>
                    <a:pt x="16048" y="31315"/>
                    <a:pt x="13850" y="31183"/>
                    <a:pt x="11660" y="31183"/>
                  </a:cubicBezTo>
                  <a:cubicBezTo>
                    <a:pt x="7673" y="31183"/>
                    <a:pt x="3713" y="31622"/>
                    <a:pt x="0" y="33028"/>
                  </a:cubicBezTo>
                  <a:cubicBezTo>
                    <a:pt x="3787" y="35064"/>
                    <a:pt x="7632" y="37124"/>
                    <a:pt x="11835" y="38017"/>
                  </a:cubicBezTo>
                  <a:cubicBezTo>
                    <a:pt x="13529" y="38380"/>
                    <a:pt x="15254" y="38546"/>
                    <a:pt x="16983" y="38546"/>
                  </a:cubicBezTo>
                  <a:cubicBezTo>
                    <a:pt x="19957" y="38546"/>
                    <a:pt x="22945" y="38056"/>
                    <a:pt x="25813" y="37243"/>
                  </a:cubicBezTo>
                  <a:cubicBezTo>
                    <a:pt x="30040" y="36041"/>
                    <a:pt x="34052" y="34160"/>
                    <a:pt x="37934" y="32100"/>
                  </a:cubicBezTo>
                  <a:cubicBezTo>
                    <a:pt x="40095" y="32279"/>
                    <a:pt x="42263" y="32367"/>
                    <a:pt x="44431" y="32367"/>
                  </a:cubicBezTo>
                  <a:cubicBezTo>
                    <a:pt x="46002" y="32367"/>
                    <a:pt x="47572" y="32321"/>
                    <a:pt x="49138" y="32231"/>
                  </a:cubicBezTo>
                  <a:cubicBezTo>
                    <a:pt x="51947" y="32064"/>
                    <a:pt x="54757" y="31755"/>
                    <a:pt x="57531" y="31302"/>
                  </a:cubicBezTo>
                  <a:lnTo>
                    <a:pt x="57531" y="31302"/>
                  </a:lnTo>
                  <a:cubicBezTo>
                    <a:pt x="52924" y="32302"/>
                    <a:pt x="44268" y="33850"/>
                    <a:pt x="42506" y="34731"/>
                  </a:cubicBezTo>
                  <a:cubicBezTo>
                    <a:pt x="37386" y="37291"/>
                    <a:pt x="32564" y="40387"/>
                    <a:pt x="27444" y="42934"/>
                  </a:cubicBezTo>
                  <a:cubicBezTo>
                    <a:pt x="27182" y="43065"/>
                    <a:pt x="26897" y="43185"/>
                    <a:pt x="26611" y="43280"/>
                  </a:cubicBezTo>
                  <a:cubicBezTo>
                    <a:pt x="26583" y="43279"/>
                    <a:pt x="26557" y="43278"/>
                    <a:pt x="26531" y="43278"/>
                  </a:cubicBezTo>
                  <a:cubicBezTo>
                    <a:pt x="26096" y="43278"/>
                    <a:pt x="25918" y="43441"/>
                    <a:pt x="25508" y="43441"/>
                  </a:cubicBezTo>
                  <a:cubicBezTo>
                    <a:pt x="25462" y="43441"/>
                    <a:pt x="25413" y="43439"/>
                    <a:pt x="25361" y="43435"/>
                  </a:cubicBezTo>
                  <a:lnTo>
                    <a:pt x="25361" y="43435"/>
                  </a:lnTo>
                  <a:cubicBezTo>
                    <a:pt x="26132" y="43739"/>
                    <a:pt x="27689" y="44014"/>
                    <a:pt x="28579" y="44014"/>
                  </a:cubicBezTo>
                  <a:cubicBezTo>
                    <a:pt x="28802" y="44014"/>
                    <a:pt x="28983" y="43997"/>
                    <a:pt x="29099" y="43958"/>
                  </a:cubicBezTo>
                  <a:cubicBezTo>
                    <a:pt x="29729" y="43990"/>
                    <a:pt x="30342" y="44006"/>
                    <a:pt x="30942" y="44006"/>
                  </a:cubicBezTo>
                  <a:cubicBezTo>
                    <a:pt x="37720" y="44006"/>
                    <a:pt x="42763" y="42019"/>
                    <a:pt x="49304" y="39208"/>
                  </a:cubicBezTo>
                  <a:cubicBezTo>
                    <a:pt x="53436" y="37422"/>
                    <a:pt x="57496" y="34922"/>
                    <a:pt x="59817" y="31088"/>
                  </a:cubicBezTo>
                  <a:cubicBezTo>
                    <a:pt x="59829" y="31100"/>
                    <a:pt x="59841" y="31100"/>
                    <a:pt x="59841" y="31100"/>
                  </a:cubicBezTo>
                  <a:cubicBezTo>
                    <a:pt x="59841" y="31088"/>
                    <a:pt x="59829" y="31076"/>
                    <a:pt x="59829" y="31076"/>
                  </a:cubicBezTo>
                  <a:cubicBezTo>
                    <a:pt x="59865" y="31004"/>
                    <a:pt x="59901" y="30945"/>
                    <a:pt x="59948" y="30873"/>
                  </a:cubicBezTo>
                  <a:cubicBezTo>
                    <a:pt x="62127" y="30457"/>
                    <a:pt x="64306" y="29957"/>
                    <a:pt x="66449" y="29361"/>
                  </a:cubicBezTo>
                  <a:cubicBezTo>
                    <a:pt x="69259" y="28599"/>
                    <a:pt x="72033" y="27683"/>
                    <a:pt x="74748" y="26635"/>
                  </a:cubicBezTo>
                  <a:lnTo>
                    <a:pt x="74748" y="26635"/>
                  </a:lnTo>
                  <a:cubicBezTo>
                    <a:pt x="67152" y="33267"/>
                    <a:pt x="62080" y="42815"/>
                    <a:pt x="61056" y="52864"/>
                  </a:cubicBezTo>
                  <a:cubicBezTo>
                    <a:pt x="65318" y="49388"/>
                    <a:pt x="69319" y="45554"/>
                    <a:pt x="72533" y="41089"/>
                  </a:cubicBezTo>
                  <a:cubicBezTo>
                    <a:pt x="74331" y="38589"/>
                    <a:pt x="75867" y="35898"/>
                    <a:pt x="77034" y="33052"/>
                  </a:cubicBezTo>
                  <a:cubicBezTo>
                    <a:pt x="77951" y="30790"/>
                    <a:pt x="79558" y="27278"/>
                    <a:pt x="79463" y="24837"/>
                  </a:cubicBezTo>
                  <a:lnTo>
                    <a:pt x="79117" y="24813"/>
                  </a:lnTo>
                  <a:cubicBezTo>
                    <a:pt x="80368" y="24254"/>
                    <a:pt x="81618" y="23670"/>
                    <a:pt x="82844" y="23051"/>
                  </a:cubicBezTo>
                  <a:cubicBezTo>
                    <a:pt x="88083" y="20396"/>
                    <a:pt x="93012" y="17229"/>
                    <a:pt x="97608" y="13562"/>
                  </a:cubicBezTo>
                  <a:cubicBezTo>
                    <a:pt x="98167" y="13109"/>
                    <a:pt x="98727" y="12645"/>
                    <a:pt x="99263" y="12157"/>
                  </a:cubicBezTo>
                  <a:cubicBezTo>
                    <a:pt x="99456" y="11993"/>
                    <a:pt x="99321" y="11697"/>
                    <a:pt x="99124" y="11697"/>
                  </a:cubicBezTo>
                  <a:cubicBezTo>
                    <a:pt x="99077" y="11697"/>
                    <a:pt x="99027" y="11713"/>
                    <a:pt x="98977" y="11752"/>
                  </a:cubicBezTo>
                  <a:cubicBezTo>
                    <a:pt x="97072" y="13205"/>
                    <a:pt x="95167" y="14633"/>
                    <a:pt x="93214" y="15991"/>
                  </a:cubicBezTo>
                  <a:cubicBezTo>
                    <a:pt x="88583" y="10323"/>
                    <a:pt x="82392" y="5954"/>
                    <a:pt x="75498" y="3501"/>
                  </a:cubicBezTo>
                  <a:cubicBezTo>
                    <a:pt x="71748" y="2179"/>
                    <a:pt x="67818" y="1406"/>
                    <a:pt x="6409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2"/>
            <p:cNvSpPr/>
            <p:nvPr/>
          </p:nvSpPr>
          <p:spPr>
            <a:xfrm>
              <a:off x="6851150" y="3107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2"/>
            <p:cNvSpPr/>
            <p:nvPr/>
          </p:nvSpPr>
          <p:spPr>
            <a:xfrm>
              <a:off x="-432800" y="1818500"/>
              <a:ext cx="2321450" cy="2031800"/>
            </a:xfrm>
            <a:custGeom>
              <a:rect b="b" l="l" r="r" t="t"/>
              <a:pathLst>
                <a:path extrusionOk="0" h="81272" w="92858">
                  <a:moveTo>
                    <a:pt x="58722" y="1"/>
                  </a:moveTo>
                  <a:cubicBezTo>
                    <a:pt x="51422" y="1"/>
                    <a:pt x="50584" y="16260"/>
                    <a:pt x="34540" y="22944"/>
                  </a:cubicBezTo>
                  <a:cubicBezTo>
                    <a:pt x="30303" y="24712"/>
                    <a:pt x="26743" y="25087"/>
                    <a:pt x="23614" y="25087"/>
                  </a:cubicBezTo>
                  <a:cubicBezTo>
                    <a:pt x="21304" y="25087"/>
                    <a:pt x="19229" y="24882"/>
                    <a:pt x="17290" y="24882"/>
                  </a:cubicBezTo>
                  <a:cubicBezTo>
                    <a:pt x="14547" y="24882"/>
                    <a:pt x="12076" y="25291"/>
                    <a:pt x="9597" y="27266"/>
                  </a:cubicBezTo>
                  <a:cubicBezTo>
                    <a:pt x="0" y="34910"/>
                    <a:pt x="84" y="58270"/>
                    <a:pt x="11276" y="70617"/>
                  </a:cubicBezTo>
                  <a:cubicBezTo>
                    <a:pt x="17780" y="77787"/>
                    <a:pt x="28054" y="81272"/>
                    <a:pt x="38749" y="81272"/>
                  </a:cubicBezTo>
                  <a:cubicBezTo>
                    <a:pt x="52545" y="81272"/>
                    <a:pt x="67043" y="75473"/>
                    <a:pt x="75057" y="64306"/>
                  </a:cubicBezTo>
                  <a:cubicBezTo>
                    <a:pt x="92857" y="39494"/>
                    <a:pt x="70116" y="72"/>
                    <a:pt x="58746" y="1"/>
                  </a:cubicBezTo>
                  <a:cubicBezTo>
                    <a:pt x="58738" y="1"/>
                    <a:pt x="58730" y="1"/>
                    <a:pt x="5872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2"/>
            <p:cNvSpPr/>
            <p:nvPr/>
          </p:nvSpPr>
          <p:spPr>
            <a:xfrm>
              <a:off x="2012125" y="2922950"/>
              <a:ext cx="465275" cy="383825"/>
            </a:xfrm>
            <a:custGeom>
              <a:rect b="b" l="l" r="r" t="t"/>
              <a:pathLst>
                <a:path extrusionOk="0" h="15353" w="18611">
                  <a:moveTo>
                    <a:pt x="17255" y="0"/>
                  </a:moveTo>
                  <a:cubicBezTo>
                    <a:pt x="16735" y="0"/>
                    <a:pt x="16217" y="234"/>
                    <a:pt x="15765" y="459"/>
                  </a:cubicBezTo>
                  <a:cubicBezTo>
                    <a:pt x="12967" y="1840"/>
                    <a:pt x="10348" y="3567"/>
                    <a:pt x="7955" y="5567"/>
                  </a:cubicBezTo>
                  <a:cubicBezTo>
                    <a:pt x="5228" y="7841"/>
                    <a:pt x="2835" y="10472"/>
                    <a:pt x="811" y="13378"/>
                  </a:cubicBezTo>
                  <a:cubicBezTo>
                    <a:pt x="739" y="13497"/>
                    <a:pt x="716" y="13616"/>
                    <a:pt x="739" y="13747"/>
                  </a:cubicBezTo>
                  <a:cubicBezTo>
                    <a:pt x="573" y="14009"/>
                    <a:pt x="406" y="14270"/>
                    <a:pt x="239" y="14532"/>
                  </a:cubicBezTo>
                  <a:cubicBezTo>
                    <a:pt x="0" y="14913"/>
                    <a:pt x="387" y="15353"/>
                    <a:pt x="757" y="15353"/>
                  </a:cubicBezTo>
                  <a:cubicBezTo>
                    <a:pt x="885" y="15353"/>
                    <a:pt x="1011" y="15301"/>
                    <a:pt x="1109" y="15175"/>
                  </a:cubicBezTo>
                  <a:lnTo>
                    <a:pt x="1478" y="14687"/>
                  </a:lnTo>
                  <a:cubicBezTo>
                    <a:pt x="1548" y="14752"/>
                    <a:pt x="1640" y="14795"/>
                    <a:pt x="1730" y="14795"/>
                  </a:cubicBezTo>
                  <a:cubicBezTo>
                    <a:pt x="1807" y="14795"/>
                    <a:pt x="1882" y="14764"/>
                    <a:pt x="1942" y="14687"/>
                  </a:cubicBezTo>
                  <a:cubicBezTo>
                    <a:pt x="5526" y="10032"/>
                    <a:pt x="11217" y="7936"/>
                    <a:pt x="15729" y="4388"/>
                  </a:cubicBezTo>
                  <a:cubicBezTo>
                    <a:pt x="16277" y="3960"/>
                    <a:pt x="16813" y="3507"/>
                    <a:pt x="17325" y="3031"/>
                  </a:cubicBezTo>
                  <a:cubicBezTo>
                    <a:pt x="17801" y="2590"/>
                    <a:pt x="18349" y="2102"/>
                    <a:pt x="18480" y="1447"/>
                  </a:cubicBezTo>
                  <a:cubicBezTo>
                    <a:pt x="18611" y="840"/>
                    <a:pt x="18265" y="233"/>
                    <a:pt x="17670" y="54"/>
                  </a:cubicBezTo>
                  <a:cubicBezTo>
                    <a:pt x="17533" y="17"/>
                    <a:pt x="17394" y="0"/>
                    <a:pt x="17255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2"/>
            <p:cNvSpPr/>
            <p:nvPr/>
          </p:nvSpPr>
          <p:spPr>
            <a:xfrm>
              <a:off x="6190950" y="1415975"/>
              <a:ext cx="839325" cy="169675"/>
            </a:xfrm>
            <a:custGeom>
              <a:rect b="b" l="l" r="r" t="t"/>
              <a:pathLst>
                <a:path extrusionOk="0" h="6787" w="33573">
                  <a:moveTo>
                    <a:pt x="3259" y="0"/>
                  </a:moveTo>
                  <a:cubicBezTo>
                    <a:pt x="2468" y="0"/>
                    <a:pt x="1629" y="58"/>
                    <a:pt x="965" y="505"/>
                  </a:cubicBezTo>
                  <a:cubicBezTo>
                    <a:pt x="238" y="1005"/>
                    <a:pt x="0" y="1981"/>
                    <a:pt x="441" y="2755"/>
                  </a:cubicBezTo>
                  <a:cubicBezTo>
                    <a:pt x="929" y="3588"/>
                    <a:pt x="1929" y="3946"/>
                    <a:pt x="2798" y="4219"/>
                  </a:cubicBezTo>
                  <a:cubicBezTo>
                    <a:pt x="7061" y="5553"/>
                    <a:pt x="11478" y="6363"/>
                    <a:pt x="15931" y="6660"/>
                  </a:cubicBezTo>
                  <a:cubicBezTo>
                    <a:pt x="17169" y="6745"/>
                    <a:pt x="18408" y="6786"/>
                    <a:pt x="19647" y="6786"/>
                  </a:cubicBezTo>
                  <a:cubicBezTo>
                    <a:pt x="23471" y="6786"/>
                    <a:pt x="27290" y="6389"/>
                    <a:pt x="31040" y="5624"/>
                  </a:cubicBezTo>
                  <a:cubicBezTo>
                    <a:pt x="31230" y="5589"/>
                    <a:pt x="31373" y="5481"/>
                    <a:pt x="31468" y="5327"/>
                  </a:cubicBezTo>
                  <a:cubicBezTo>
                    <a:pt x="31909" y="5231"/>
                    <a:pt x="32337" y="5124"/>
                    <a:pt x="32778" y="5017"/>
                  </a:cubicBezTo>
                  <a:cubicBezTo>
                    <a:pt x="33572" y="4802"/>
                    <a:pt x="33404" y="3483"/>
                    <a:pt x="32624" y="3483"/>
                  </a:cubicBezTo>
                  <a:cubicBezTo>
                    <a:pt x="32586" y="3483"/>
                    <a:pt x="32546" y="3486"/>
                    <a:pt x="32504" y="3493"/>
                  </a:cubicBezTo>
                  <a:cubicBezTo>
                    <a:pt x="32218" y="3529"/>
                    <a:pt x="31933" y="3576"/>
                    <a:pt x="31647" y="3624"/>
                  </a:cubicBezTo>
                  <a:cubicBezTo>
                    <a:pt x="31636" y="3385"/>
                    <a:pt x="31486" y="3166"/>
                    <a:pt x="31243" y="3166"/>
                  </a:cubicBezTo>
                  <a:cubicBezTo>
                    <a:pt x="31219" y="3166"/>
                    <a:pt x="31195" y="3168"/>
                    <a:pt x="31171" y="3172"/>
                  </a:cubicBezTo>
                  <a:cubicBezTo>
                    <a:pt x="29909" y="3363"/>
                    <a:pt x="28654" y="3446"/>
                    <a:pt x="27406" y="3446"/>
                  </a:cubicBezTo>
                  <a:cubicBezTo>
                    <a:pt x="20436" y="3446"/>
                    <a:pt x="13654" y="860"/>
                    <a:pt x="6727" y="183"/>
                  </a:cubicBezTo>
                  <a:cubicBezTo>
                    <a:pt x="5727" y="88"/>
                    <a:pt x="4727" y="28"/>
                    <a:pt x="3727" y="5"/>
                  </a:cubicBezTo>
                  <a:cubicBezTo>
                    <a:pt x="3574" y="3"/>
                    <a:pt x="3418" y="0"/>
                    <a:pt x="325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72"/>
          <p:cNvGrpSpPr/>
          <p:nvPr/>
        </p:nvGrpSpPr>
        <p:grpSpPr>
          <a:xfrm>
            <a:off x="-436776" y="-1353106"/>
            <a:ext cx="4524917" cy="3282309"/>
            <a:chOff x="1458275" y="1034475"/>
            <a:chExt cx="4354650" cy="3158800"/>
          </a:xfrm>
        </p:grpSpPr>
        <p:sp>
          <p:nvSpPr>
            <p:cNvPr id="382" name="Google Shape;382;p72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2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2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72"/>
          <p:cNvSpPr txBox="1"/>
          <p:nvPr>
            <p:ph idx="1" type="subTitle"/>
          </p:nvPr>
        </p:nvSpPr>
        <p:spPr>
          <a:xfrm>
            <a:off x="3340225" y="1363275"/>
            <a:ext cx="23670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86" name="Google Shape;386;p72"/>
          <p:cNvSpPr txBox="1"/>
          <p:nvPr>
            <p:ph idx="2" type="subTitle"/>
          </p:nvPr>
        </p:nvSpPr>
        <p:spPr>
          <a:xfrm>
            <a:off x="3340225" y="1758625"/>
            <a:ext cx="23670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87" name="Google Shape;387;p72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73"/>
          <p:cNvGrpSpPr/>
          <p:nvPr/>
        </p:nvGrpSpPr>
        <p:grpSpPr>
          <a:xfrm>
            <a:off x="-3750" y="-1750575"/>
            <a:ext cx="8520640" cy="7390231"/>
            <a:chOff x="-3750" y="-1750575"/>
            <a:chExt cx="8520640" cy="7390231"/>
          </a:xfrm>
        </p:grpSpPr>
        <p:sp>
          <p:nvSpPr>
            <p:cNvPr id="390" name="Google Shape;390;p73"/>
            <p:cNvSpPr/>
            <p:nvPr/>
          </p:nvSpPr>
          <p:spPr>
            <a:xfrm>
              <a:off x="7205189" y="3772759"/>
              <a:ext cx="1080161" cy="690324"/>
            </a:xfrm>
            <a:custGeom>
              <a:rect b="b" l="l" r="r" t="t"/>
              <a:pathLst>
                <a:path extrusionOk="0" h="26114" w="40861">
                  <a:moveTo>
                    <a:pt x="40481" y="1"/>
                  </a:moveTo>
                  <a:cubicBezTo>
                    <a:pt x="40422" y="1"/>
                    <a:pt x="40362" y="23"/>
                    <a:pt x="40308" y="77"/>
                  </a:cubicBezTo>
                  <a:cubicBezTo>
                    <a:pt x="35879" y="4387"/>
                    <a:pt x="31080" y="8328"/>
                    <a:pt x="26020" y="11876"/>
                  </a:cubicBezTo>
                  <a:cubicBezTo>
                    <a:pt x="20984" y="15424"/>
                    <a:pt x="15614" y="18520"/>
                    <a:pt x="10030" y="21139"/>
                  </a:cubicBezTo>
                  <a:cubicBezTo>
                    <a:pt x="8458" y="21878"/>
                    <a:pt x="6863" y="22580"/>
                    <a:pt x="5256" y="23271"/>
                  </a:cubicBezTo>
                  <a:cubicBezTo>
                    <a:pt x="4470" y="23604"/>
                    <a:pt x="3672" y="23937"/>
                    <a:pt x="2874" y="24259"/>
                  </a:cubicBezTo>
                  <a:cubicBezTo>
                    <a:pt x="2065" y="24580"/>
                    <a:pt x="1219" y="24854"/>
                    <a:pt x="446" y="25271"/>
                  </a:cubicBezTo>
                  <a:cubicBezTo>
                    <a:pt x="0" y="25505"/>
                    <a:pt x="273" y="26113"/>
                    <a:pt x="710" y="26113"/>
                  </a:cubicBezTo>
                  <a:cubicBezTo>
                    <a:pt x="740" y="26113"/>
                    <a:pt x="771" y="26111"/>
                    <a:pt x="803" y="26104"/>
                  </a:cubicBezTo>
                  <a:cubicBezTo>
                    <a:pt x="2303" y="25807"/>
                    <a:pt x="3779" y="25128"/>
                    <a:pt x="5196" y="24568"/>
                  </a:cubicBezTo>
                  <a:cubicBezTo>
                    <a:pt x="6649" y="24009"/>
                    <a:pt x="8077" y="23402"/>
                    <a:pt x="9482" y="22747"/>
                  </a:cubicBezTo>
                  <a:cubicBezTo>
                    <a:pt x="12304" y="21437"/>
                    <a:pt x="15066" y="20008"/>
                    <a:pt x="17769" y="18461"/>
                  </a:cubicBezTo>
                  <a:cubicBezTo>
                    <a:pt x="23175" y="15353"/>
                    <a:pt x="28306" y="11745"/>
                    <a:pt x="33069" y="7721"/>
                  </a:cubicBezTo>
                  <a:cubicBezTo>
                    <a:pt x="35748" y="5459"/>
                    <a:pt x="38272" y="3006"/>
                    <a:pt x="40677" y="458"/>
                  </a:cubicBezTo>
                  <a:cubicBezTo>
                    <a:pt x="40861" y="265"/>
                    <a:pt x="40682" y="1"/>
                    <a:pt x="4048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3"/>
            <p:cNvSpPr/>
            <p:nvPr/>
          </p:nvSpPr>
          <p:spPr>
            <a:xfrm>
              <a:off x="2001450" y="1945306"/>
              <a:ext cx="4308826" cy="3243072"/>
            </a:xfrm>
            <a:custGeom>
              <a:rect b="b" l="l" r="r" t="t"/>
              <a:pathLst>
                <a:path extrusionOk="0" h="122681" w="162997">
                  <a:moveTo>
                    <a:pt x="15951" y="1"/>
                  </a:moveTo>
                  <a:cubicBezTo>
                    <a:pt x="10021" y="1"/>
                    <a:pt x="3898" y="1785"/>
                    <a:pt x="1727" y="7034"/>
                  </a:cubicBezTo>
                  <a:cubicBezTo>
                    <a:pt x="0" y="11201"/>
                    <a:pt x="1631" y="16142"/>
                    <a:pt x="4572" y="19559"/>
                  </a:cubicBezTo>
                  <a:cubicBezTo>
                    <a:pt x="7525" y="22976"/>
                    <a:pt x="11573" y="25203"/>
                    <a:pt x="15490" y="27429"/>
                  </a:cubicBezTo>
                  <a:cubicBezTo>
                    <a:pt x="27754" y="34406"/>
                    <a:pt x="39600" y="42098"/>
                    <a:pt x="50959" y="50468"/>
                  </a:cubicBezTo>
                  <a:cubicBezTo>
                    <a:pt x="55293" y="53671"/>
                    <a:pt x="59662" y="57088"/>
                    <a:pt x="62270" y="61803"/>
                  </a:cubicBezTo>
                  <a:cubicBezTo>
                    <a:pt x="65270" y="67220"/>
                    <a:pt x="65568" y="73697"/>
                    <a:pt x="67592" y="79555"/>
                  </a:cubicBezTo>
                  <a:cubicBezTo>
                    <a:pt x="70199" y="87103"/>
                    <a:pt x="75569" y="93342"/>
                    <a:pt x="81022" y="99188"/>
                  </a:cubicBezTo>
                  <a:cubicBezTo>
                    <a:pt x="91948" y="110919"/>
                    <a:pt x="106924" y="122680"/>
                    <a:pt x="123310" y="122680"/>
                  </a:cubicBezTo>
                  <a:cubicBezTo>
                    <a:pt x="127281" y="122680"/>
                    <a:pt x="131335" y="121990"/>
                    <a:pt x="135434" y="120441"/>
                  </a:cubicBezTo>
                  <a:cubicBezTo>
                    <a:pt x="141887" y="118000"/>
                    <a:pt x="154305" y="113797"/>
                    <a:pt x="158270" y="108237"/>
                  </a:cubicBezTo>
                  <a:cubicBezTo>
                    <a:pt x="162997" y="101593"/>
                    <a:pt x="158270" y="93033"/>
                    <a:pt x="153853" y="87937"/>
                  </a:cubicBezTo>
                  <a:cubicBezTo>
                    <a:pt x="148376" y="81591"/>
                    <a:pt x="140494" y="77662"/>
                    <a:pt x="132326" y="75781"/>
                  </a:cubicBezTo>
                  <a:cubicBezTo>
                    <a:pt x="126766" y="74507"/>
                    <a:pt x="120658" y="73947"/>
                    <a:pt x="116396" y="70161"/>
                  </a:cubicBezTo>
                  <a:cubicBezTo>
                    <a:pt x="113538" y="67637"/>
                    <a:pt x="111955" y="64029"/>
                    <a:pt x="110085" y="60707"/>
                  </a:cubicBezTo>
                  <a:cubicBezTo>
                    <a:pt x="102703" y="47634"/>
                    <a:pt x="90249" y="38359"/>
                    <a:pt x="78165" y="29465"/>
                  </a:cubicBezTo>
                  <a:cubicBezTo>
                    <a:pt x="60436" y="16452"/>
                    <a:pt x="41660" y="2998"/>
                    <a:pt x="19836" y="248"/>
                  </a:cubicBezTo>
                  <a:cubicBezTo>
                    <a:pt x="18581" y="89"/>
                    <a:pt x="17271" y="1"/>
                    <a:pt x="1595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3"/>
            <p:cNvSpPr/>
            <p:nvPr/>
          </p:nvSpPr>
          <p:spPr>
            <a:xfrm>
              <a:off x="80286" y="-1331903"/>
              <a:ext cx="6261183" cy="2619761"/>
            </a:xfrm>
            <a:custGeom>
              <a:rect b="b" l="l" r="r" t="t"/>
              <a:pathLst>
                <a:path extrusionOk="0" h="99102" w="236852">
                  <a:moveTo>
                    <a:pt x="57722" y="0"/>
                  </a:moveTo>
                  <a:cubicBezTo>
                    <a:pt x="51203" y="0"/>
                    <a:pt x="44684" y="315"/>
                    <a:pt x="38196" y="944"/>
                  </a:cubicBezTo>
                  <a:cubicBezTo>
                    <a:pt x="31457" y="1599"/>
                    <a:pt x="24301" y="2802"/>
                    <a:pt x="19348" y="7410"/>
                  </a:cubicBezTo>
                  <a:cubicBezTo>
                    <a:pt x="13014" y="13327"/>
                    <a:pt x="16240" y="20875"/>
                    <a:pt x="18229" y="27983"/>
                  </a:cubicBezTo>
                  <a:cubicBezTo>
                    <a:pt x="16626" y="27714"/>
                    <a:pt x="15087" y="27570"/>
                    <a:pt x="13637" y="27570"/>
                  </a:cubicBezTo>
                  <a:cubicBezTo>
                    <a:pt x="7074" y="27570"/>
                    <a:pt x="2334" y="30517"/>
                    <a:pt x="1739" y="38104"/>
                  </a:cubicBezTo>
                  <a:cubicBezTo>
                    <a:pt x="1358" y="42866"/>
                    <a:pt x="0" y="47962"/>
                    <a:pt x="965" y="52701"/>
                  </a:cubicBezTo>
                  <a:cubicBezTo>
                    <a:pt x="2024" y="57904"/>
                    <a:pt x="5727" y="61940"/>
                    <a:pt x="9252" y="65691"/>
                  </a:cubicBezTo>
                  <a:cubicBezTo>
                    <a:pt x="15252" y="72084"/>
                    <a:pt x="21539" y="78668"/>
                    <a:pt x="29718" y="81835"/>
                  </a:cubicBezTo>
                  <a:cubicBezTo>
                    <a:pt x="34176" y="83561"/>
                    <a:pt x="38827" y="84146"/>
                    <a:pt x="43578" y="84146"/>
                  </a:cubicBezTo>
                  <a:cubicBezTo>
                    <a:pt x="53577" y="84146"/>
                    <a:pt x="64016" y="81555"/>
                    <a:pt x="74022" y="81555"/>
                  </a:cubicBezTo>
                  <a:cubicBezTo>
                    <a:pt x="78715" y="81555"/>
                    <a:pt x="83313" y="82125"/>
                    <a:pt x="87726" y="83800"/>
                  </a:cubicBezTo>
                  <a:cubicBezTo>
                    <a:pt x="96846" y="87265"/>
                    <a:pt x="103918" y="95099"/>
                    <a:pt x="113265" y="97897"/>
                  </a:cubicBezTo>
                  <a:cubicBezTo>
                    <a:pt x="116131" y="98754"/>
                    <a:pt x="119088" y="99102"/>
                    <a:pt x="122069" y="99102"/>
                  </a:cubicBezTo>
                  <a:cubicBezTo>
                    <a:pt x="126292" y="99102"/>
                    <a:pt x="130563" y="98404"/>
                    <a:pt x="134696" y="97468"/>
                  </a:cubicBezTo>
                  <a:cubicBezTo>
                    <a:pt x="152698" y="93384"/>
                    <a:pt x="170355" y="84300"/>
                    <a:pt x="180666" y="68977"/>
                  </a:cubicBezTo>
                  <a:cubicBezTo>
                    <a:pt x="182035" y="66929"/>
                    <a:pt x="183297" y="64762"/>
                    <a:pt x="185107" y="63095"/>
                  </a:cubicBezTo>
                  <a:cubicBezTo>
                    <a:pt x="187476" y="60928"/>
                    <a:pt x="190584" y="59773"/>
                    <a:pt x="193548" y="58535"/>
                  </a:cubicBezTo>
                  <a:cubicBezTo>
                    <a:pt x="208753" y="52165"/>
                    <a:pt x="222326" y="41914"/>
                    <a:pt x="232625" y="29019"/>
                  </a:cubicBezTo>
                  <a:cubicBezTo>
                    <a:pt x="234458" y="26710"/>
                    <a:pt x="236268" y="24150"/>
                    <a:pt x="236506" y="21209"/>
                  </a:cubicBezTo>
                  <a:cubicBezTo>
                    <a:pt x="236851" y="16970"/>
                    <a:pt x="233720" y="13053"/>
                    <a:pt x="229886" y="11208"/>
                  </a:cubicBezTo>
                  <a:cubicBezTo>
                    <a:pt x="226333" y="9503"/>
                    <a:pt x="222276" y="9239"/>
                    <a:pt x="218307" y="9239"/>
                  </a:cubicBezTo>
                  <a:cubicBezTo>
                    <a:pt x="218007" y="9239"/>
                    <a:pt x="217707" y="9241"/>
                    <a:pt x="217408" y="9243"/>
                  </a:cubicBezTo>
                  <a:cubicBezTo>
                    <a:pt x="197101" y="9463"/>
                    <a:pt x="176903" y="13820"/>
                    <a:pt x="156655" y="13820"/>
                  </a:cubicBezTo>
                  <a:cubicBezTo>
                    <a:pt x="153884" y="13820"/>
                    <a:pt x="151113" y="13738"/>
                    <a:pt x="148340" y="13553"/>
                  </a:cubicBezTo>
                  <a:cubicBezTo>
                    <a:pt x="129731" y="12315"/>
                    <a:pt x="111776" y="6469"/>
                    <a:pt x="93429" y="3171"/>
                  </a:cubicBezTo>
                  <a:cubicBezTo>
                    <a:pt x="81652" y="1059"/>
                    <a:pt x="69687" y="0"/>
                    <a:pt x="57722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3"/>
            <p:cNvSpPr/>
            <p:nvPr/>
          </p:nvSpPr>
          <p:spPr>
            <a:xfrm>
              <a:off x="-3750" y="1477201"/>
              <a:ext cx="3002619" cy="4162455"/>
            </a:xfrm>
            <a:custGeom>
              <a:rect b="b" l="l" r="r" t="t"/>
              <a:pathLst>
                <a:path extrusionOk="0" h="157460" w="113585">
                  <a:moveTo>
                    <a:pt x="47542" y="1"/>
                  </a:moveTo>
                  <a:cubicBezTo>
                    <a:pt x="37850" y="15455"/>
                    <a:pt x="28242" y="32064"/>
                    <a:pt x="27349" y="50198"/>
                  </a:cubicBezTo>
                  <a:cubicBezTo>
                    <a:pt x="25623" y="41494"/>
                    <a:pt x="24956" y="32576"/>
                    <a:pt x="26016" y="23754"/>
                  </a:cubicBezTo>
                  <a:cubicBezTo>
                    <a:pt x="26218" y="22075"/>
                    <a:pt x="26480" y="20408"/>
                    <a:pt x="26813" y="18753"/>
                  </a:cubicBezTo>
                  <a:cubicBezTo>
                    <a:pt x="26863" y="18481"/>
                    <a:pt x="26633" y="18299"/>
                    <a:pt x="26423" y="18299"/>
                  </a:cubicBezTo>
                  <a:cubicBezTo>
                    <a:pt x="26285" y="18299"/>
                    <a:pt x="26156" y="18378"/>
                    <a:pt x="26123" y="18563"/>
                  </a:cubicBezTo>
                  <a:cubicBezTo>
                    <a:pt x="23444" y="31612"/>
                    <a:pt x="24706" y="45114"/>
                    <a:pt x="28052" y="57913"/>
                  </a:cubicBezTo>
                  <a:cubicBezTo>
                    <a:pt x="28873" y="61104"/>
                    <a:pt x="29826" y="64259"/>
                    <a:pt x="30897" y="67378"/>
                  </a:cubicBezTo>
                  <a:cubicBezTo>
                    <a:pt x="25694" y="57329"/>
                    <a:pt x="21551" y="47364"/>
                    <a:pt x="17610" y="36577"/>
                  </a:cubicBezTo>
                  <a:cubicBezTo>
                    <a:pt x="13728" y="25921"/>
                    <a:pt x="9061" y="15181"/>
                    <a:pt x="977" y="7228"/>
                  </a:cubicBezTo>
                  <a:lnTo>
                    <a:pt x="977" y="7228"/>
                  </a:lnTo>
                  <a:cubicBezTo>
                    <a:pt x="477" y="15146"/>
                    <a:pt x="0" y="23182"/>
                    <a:pt x="1751" y="30921"/>
                  </a:cubicBezTo>
                  <a:cubicBezTo>
                    <a:pt x="3656" y="39411"/>
                    <a:pt x="8192" y="47138"/>
                    <a:pt x="13847" y="53734"/>
                  </a:cubicBezTo>
                  <a:cubicBezTo>
                    <a:pt x="19134" y="59901"/>
                    <a:pt x="25385" y="65152"/>
                    <a:pt x="31838" y="70069"/>
                  </a:cubicBezTo>
                  <a:cubicBezTo>
                    <a:pt x="34195" y="76546"/>
                    <a:pt x="37041" y="82868"/>
                    <a:pt x="40279" y="88940"/>
                  </a:cubicBezTo>
                  <a:cubicBezTo>
                    <a:pt x="42720" y="93524"/>
                    <a:pt x="45411" y="97977"/>
                    <a:pt x="48316" y="102287"/>
                  </a:cubicBezTo>
                  <a:cubicBezTo>
                    <a:pt x="43077" y="95334"/>
                    <a:pt x="33802" y="82047"/>
                    <a:pt x="30957" y="79761"/>
                  </a:cubicBezTo>
                  <a:cubicBezTo>
                    <a:pt x="22718" y="73177"/>
                    <a:pt x="13812" y="67474"/>
                    <a:pt x="5584" y="60866"/>
                  </a:cubicBezTo>
                  <a:cubicBezTo>
                    <a:pt x="5168" y="60532"/>
                    <a:pt x="4739" y="60151"/>
                    <a:pt x="4358" y="59746"/>
                  </a:cubicBezTo>
                  <a:cubicBezTo>
                    <a:pt x="3977" y="58794"/>
                    <a:pt x="3489" y="58722"/>
                    <a:pt x="3132" y="57758"/>
                  </a:cubicBezTo>
                  <a:lnTo>
                    <a:pt x="3132" y="57758"/>
                  </a:lnTo>
                  <a:cubicBezTo>
                    <a:pt x="3227" y="59663"/>
                    <a:pt x="4370" y="63604"/>
                    <a:pt x="5132" y="64437"/>
                  </a:cubicBezTo>
                  <a:cubicBezTo>
                    <a:pt x="10466" y="77701"/>
                    <a:pt x="18086" y="85047"/>
                    <a:pt x="28718" y="94608"/>
                  </a:cubicBezTo>
                  <a:cubicBezTo>
                    <a:pt x="34898" y="100156"/>
                    <a:pt x="42220" y="105026"/>
                    <a:pt x="50435" y="105954"/>
                  </a:cubicBezTo>
                  <a:cubicBezTo>
                    <a:pt x="50447" y="105966"/>
                    <a:pt x="50447" y="105990"/>
                    <a:pt x="50459" y="106002"/>
                  </a:cubicBezTo>
                  <a:lnTo>
                    <a:pt x="50483" y="105954"/>
                  </a:lnTo>
                  <a:cubicBezTo>
                    <a:pt x="50626" y="105966"/>
                    <a:pt x="50769" y="105990"/>
                    <a:pt x="50900" y="106002"/>
                  </a:cubicBezTo>
                  <a:cubicBezTo>
                    <a:pt x="53293" y="109336"/>
                    <a:pt x="55817" y="112586"/>
                    <a:pt x="58460" y="115729"/>
                  </a:cubicBezTo>
                  <a:cubicBezTo>
                    <a:pt x="61925" y="119849"/>
                    <a:pt x="65592" y="123790"/>
                    <a:pt x="69450" y="127529"/>
                  </a:cubicBezTo>
                  <a:cubicBezTo>
                    <a:pt x="59786" y="123195"/>
                    <a:pt x="49180" y="120968"/>
                    <a:pt x="38582" y="120968"/>
                  </a:cubicBezTo>
                  <a:cubicBezTo>
                    <a:pt x="30547" y="120968"/>
                    <a:pt x="22516" y="122248"/>
                    <a:pt x="14907" y="124862"/>
                  </a:cubicBezTo>
                  <a:cubicBezTo>
                    <a:pt x="24027" y="129314"/>
                    <a:pt x="33564" y="133053"/>
                    <a:pt x="43530" y="134982"/>
                  </a:cubicBezTo>
                  <a:cubicBezTo>
                    <a:pt x="48145" y="135881"/>
                    <a:pt x="52859" y="136379"/>
                    <a:pt x="57570" y="136379"/>
                  </a:cubicBezTo>
                  <a:cubicBezTo>
                    <a:pt x="58534" y="136379"/>
                    <a:pt x="59498" y="136358"/>
                    <a:pt x="60460" y="136315"/>
                  </a:cubicBezTo>
                  <a:cubicBezTo>
                    <a:pt x="64961" y="136113"/>
                    <a:pt x="72081" y="136089"/>
                    <a:pt x="76105" y="134029"/>
                  </a:cubicBezTo>
                  <a:lnTo>
                    <a:pt x="75867" y="133446"/>
                  </a:lnTo>
                  <a:lnTo>
                    <a:pt x="75867" y="133446"/>
                  </a:lnTo>
                  <a:cubicBezTo>
                    <a:pt x="77772" y="135113"/>
                    <a:pt x="79725" y="136732"/>
                    <a:pt x="81713" y="138304"/>
                  </a:cubicBezTo>
                  <a:cubicBezTo>
                    <a:pt x="90202" y="145043"/>
                    <a:pt x="99310" y="150865"/>
                    <a:pt x="109002" y="155722"/>
                  </a:cubicBezTo>
                  <a:cubicBezTo>
                    <a:pt x="110205" y="156318"/>
                    <a:pt x="111407" y="156889"/>
                    <a:pt x="112645" y="157413"/>
                  </a:cubicBezTo>
                  <a:cubicBezTo>
                    <a:pt x="112717" y="157445"/>
                    <a:pt x="112787" y="157459"/>
                    <a:pt x="112854" y="157459"/>
                  </a:cubicBezTo>
                  <a:cubicBezTo>
                    <a:pt x="113290" y="157459"/>
                    <a:pt x="113584" y="156861"/>
                    <a:pt x="113110" y="156604"/>
                  </a:cubicBezTo>
                  <a:cubicBezTo>
                    <a:pt x="109216" y="154544"/>
                    <a:pt x="105347" y="152472"/>
                    <a:pt x="101549" y="150246"/>
                  </a:cubicBezTo>
                  <a:cubicBezTo>
                    <a:pt x="107466" y="138113"/>
                    <a:pt x="110014" y="124350"/>
                    <a:pt x="108788" y="110907"/>
                  </a:cubicBezTo>
                  <a:cubicBezTo>
                    <a:pt x="108121" y="103597"/>
                    <a:pt x="106359" y="96406"/>
                    <a:pt x="105847" y="89083"/>
                  </a:cubicBezTo>
                  <a:cubicBezTo>
                    <a:pt x="104061" y="94798"/>
                    <a:pt x="100561" y="99799"/>
                    <a:pt x="98072" y="105240"/>
                  </a:cubicBezTo>
                  <a:cubicBezTo>
                    <a:pt x="91762" y="119039"/>
                    <a:pt x="92405" y="135791"/>
                    <a:pt x="99644" y="149103"/>
                  </a:cubicBezTo>
                  <a:lnTo>
                    <a:pt x="99144" y="148805"/>
                  </a:lnTo>
                  <a:cubicBezTo>
                    <a:pt x="94560" y="145995"/>
                    <a:pt x="90095" y="142971"/>
                    <a:pt x="85797" y="139732"/>
                  </a:cubicBezTo>
                  <a:cubicBezTo>
                    <a:pt x="83249" y="137815"/>
                    <a:pt x="80749" y="135815"/>
                    <a:pt x="78320" y="133744"/>
                  </a:cubicBezTo>
                  <a:cubicBezTo>
                    <a:pt x="78427" y="133624"/>
                    <a:pt x="78534" y="133494"/>
                    <a:pt x="78641" y="133374"/>
                  </a:cubicBezTo>
                  <a:cubicBezTo>
                    <a:pt x="80510" y="131077"/>
                    <a:pt x="81213" y="127969"/>
                    <a:pt x="81701" y="125004"/>
                  </a:cubicBezTo>
                  <a:cubicBezTo>
                    <a:pt x="84928" y="105621"/>
                    <a:pt x="83118" y="85440"/>
                    <a:pt x="76522" y="66938"/>
                  </a:cubicBezTo>
                  <a:cubicBezTo>
                    <a:pt x="76105" y="65783"/>
                    <a:pt x="75593" y="64533"/>
                    <a:pt x="74522" y="63937"/>
                  </a:cubicBezTo>
                  <a:cubicBezTo>
                    <a:pt x="69200" y="80594"/>
                    <a:pt x="67723" y="98477"/>
                    <a:pt x="70235" y="115777"/>
                  </a:cubicBezTo>
                  <a:cubicBezTo>
                    <a:pt x="70950" y="120647"/>
                    <a:pt x="72021" y="125600"/>
                    <a:pt x="74272" y="129922"/>
                  </a:cubicBezTo>
                  <a:cubicBezTo>
                    <a:pt x="74033" y="129791"/>
                    <a:pt x="73807" y="129672"/>
                    <a:pt x="73569" y="129541"/>
                  </a:cubicBezTo>
                  <a:cubicBezTo>
                    <a:pt x="69581" y="125874"/>
                    <a:pt x="65771" y="122016"/>
                    <a:pt x="62163" y="117968"/>
                  </a:cubicBezTo>
                  <a:cubicBezTo>
                    <a:pt x="58305" y="113646"/>
                    <a:pt x="54686" y="109121"/>
                    <a:pt x="51340" y="104395"/>
                  </a:cubicBezTo>
                  <a:cubicBezTo>
                    <a:pt x="56877" y="94012"/>
                    <a:pt x="60746" y="81880"/>
                    <a:pt x="60306" y="70200"/>
                  </a:cubicBezTo>
                  <a:cubicBezTo>
                    <a:pt x="59925" y="59913"/>
                    <a:pt x="57186" y="49626"/>
                    <a:pt x="58591" y="39422"/>
                  </a:cubicBezTo>
                  <a:lnTo>
                    <a:pt x="58591" y="39422"/>
                  </a:lnTo>
                  <a:cubicBezTo>
                    <a:pt x="50590" y="44875"/>
                    <a:pt x="42994" y="52091"/>
                    <a:pt x="40767" y="61520"/>
                  </a:cubicBezTo>
                  <a:cubicBezTo>
                    <a:pt x="39053" y="68771"/>
                    <a:pt x="40755" y="76367"/>
                    <a:pt x="42851" y="83511"/>
                  </a:cubicBezTo>
                  <a:cubicBezTo>
                    <a:pt x="44470" y="89048"/>
                    <a:pt x="46340" y="94501"/>
                    <a:pt x="48268" y="99918"/>
                  </a:cubicBezTo>
                  <a:cubicBezTo>
                    <a:pt x="46578" y="97358"/>
                    <a:pt x="44970" y="94751"/>
                    <a:pt x="43434" y="92084"/>
                  </a:cubicBezTo>
                  <a:cubicBezTo>
                    <a:pt x="38100" y="82809"/>
                    <a:pt x="33743" y="72974"/>
                    <a:pt x="30564" y="62747"/>
                  </a:cubicBezTo>
                  <a:cubicBezTo>
                    <a:pt x="29933" y="60711"/>
                    <a:pt x="29349" y="58651"/>
                    <a:pt x="28814" y="56579"/>
                  </a:cubicBezTo>
                  <a:cubicBezTo>
                    <a:pt x="32743" y="55365"/>
                    <a:pt x="36112" y="52734"/>
                    <a:pt x="38803" y="49638"/>
                  </a:cubicBezTo>
                  <a:cubicBezTo>
                    <a:pt x="44494" y="43101"/>
                    <a:pt x="47411" y="34517"/>
                    <a:pt x="48399" y="25909"/>
                  </a:cubicBezTo>
                  <a:cubicBezTo>
                    <a:pt x="49376" y="17301"/>
                    <a:pt x="48566" y="8597"/>
                    <a:pt x="4754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3"/>
            <p:cNvSpPr/>
            <p:nvPr/>
          </p:nvSpPr>
          <p:spPr>
            <a:xfrm>
              <a:off x="5573088" y="-1750575"/>
              <a:ext cx="2943802" cy="4903217"/>
            </a:xfrm>
            <a:custGeom>
              <a:rect b="b" l="l" r="r" t="t"/>
              <a:pathLst>
                <a:path extrusionOk="0" h="185482" w="111360">
                  <a:moveTo>
                    <a:pt x="64810" y="0"/>
                  </a:moveTo>
                  <a:cubicBezTo>
                    <a:pt x="64534" y="0"/>
                    <a:pt x="64271" y="208"/>
                    <a:pt x="64377" y="554"/>
                  </a:cubicBezTo>
                  <a:cubicBezTo>
                    <a:pt x="65663" y="4781"/>
                    <a:pt x="66937" y="8972"/>
                    <a:pt x="68044" y="13234"/>
                  </a:cubicBezTo>
                  <a:cubicBezTo>
                    <a:pt x="55281" y="17628"/>
                    <a:pt x="43756" y="25557"/>
                    <a:pt x="35124" y="35928"/>
                  </a:cubicBezTo>
                  <a:cubicBezTo>
                    <a:pt x="30421" y="41571"/>
                    <a:pt x="26575" y="47893"/>
                    <a:pt x="21765" y="53442"/>
                  </a:cubicBezTo>
                  <a:cubicBezTo>
                    <a:pt x="27063" y="50668"/>
                    <a:pt x="33076" y="49596"/>
                    <a:pt x="38684" y="47512"/>
                  </a:cubicBezTo>
                  <a:cubicBezTo>
                    <a:pt x="52900" y="42226"/>
                    <a:pt x="64294" y="29927"/>
                    <a:pt x="68592" y="15389"/>
                  </a:cubicBezTo>
                  <a:cubicBezTo>
                    <a:pt x="68640" y="15580"/>
                    <a:pt x="68687" y="15770"/>
                    <a:pt x="68735" y="15961"/>
                  </a:cubicBezTo>
                  <a:cubicBezTo>
                    <a:pt x="69985" y="21188"/>
                    <a:pt x="70997" y="26474"/>
                    <a:pt x="71747" y="31808"/>
                  </a:cubicBezTo>
                  <a:cubicBezTo>
                    <a:pt x="72200" y="34963"/>
                    <a:pt x="72545" y="38142"/>
                    <a:pt x="72807" y="41333"/>
                  </a:cubicBezTo>
                  <a:cubicBezTo>
                    <a:pt x="72640" y="41345"/>
                    <a:pt x="72485" y="41357"/>
                    <a:pt x="72319" y="41369"/>
                  </a:cubicBezTo>
                  <a:cubicBezTo>
                    <a:pt x="69378" y="41655"/>
                    <a:pt x="66675" y="43369"/>
                    <a:pt x="64234" y="45119"/>
                  </a:cubicBezTo>
                  <a:cubicBezTo>
                    <a:pt x="48256" y="56537"/>
                    <a:pt x="35255" y="72099"/>
                    <a:pt x="26837" y="89851"/>
                  </a:cubicBezTo>
                  <a:cubicBezTo>
                    <a:pt x="26313" y="90958"/>
                    <a:pt x="25801" y="92196"/>
                    <a:pt x="26134" y="93375"/>
                  </a:cubicBezTo>
                  <a:cubicBezTo>
                    <a:pt x="41672" y="85362"/>
                    <a:pt x="55352" y="73766"/>
                    <a:pt x="65818" y="59740"/>
                  </a:cubicBezTo>
                  <a:cubicBezTo>
                    <a:pt x="68759" y="55799"/>
                    <a:pt x="71497" y="51549"/>
                    <a:pt x="72962" y="46893"/>
                  </a:cubicBezTo>
                  <a:cubicBezTo>
                    <a:pt x="73045" y="47143"/>
                    <a:pt x="73117" y="47405"/>
                    <a:pt x="73200" y="47655"/>
                  </a:cubicBezTo>
                  <a:cubicBezTo>
                    <a:pt x="73426" y="53073"/>
                    <a:pt x="73390" y="58502"/>
                    <a:pt x="73081" y="63907"/>
                  </a:cubicBezTo>
                  <a:cubicBezTo>
                    <a:pt x="72747" y="69694"/>
                    <a:pt x="72104" y="75456"/>
                    <a:pt x="71140" y="81159"/>
                  </a:cubicBezTo>
                  <a:cubicBezTo>
                    <a:pt x="59877" y="84588"/>
                    <a:pt x="48554" y="90434"/>
                    <a:pt x="40612" y="98995"/>
                  </a:cubicBezTo>
                  <a:cubicBezTo>
                    <a:pt x="33600" y="106543"/>
                    <a:pt x="28266" y="115747"/>
                    <a:pt x="20062" y="121974"/>
                  </a:cubicBezTo>
                  <a:cubicBezTo>
                    <a:pt x="23811" y="122687"/>
                    <a:pt x="27710" y="123160"/>
                    <a:pt x="31562" y="123160"/>
                  </a:cubicBezTo>
                  <a:cubicBezTo>
                    <a:pt x="37486" y="123160"/>
                    <a:pt x="43300" y="122042"/>
                    <a:pt x="48292" y="118962"/>
                  </a:cubicBezTo>
                  <a:cubicBezTo>
                    <a:pt x="54626" y="115033"/>
                    <a:pt x="58793" y="108460"/>
                    <a:pt x="62365" y="101924"/>
                  </a:cubicBezTo>
                  <a:cubicBezTo>
                    <a:pt x="65127" y="96864"/>
                    <a:pt x="67663" y="91696"/>
                    <a:pt x="70140" y="86493"/>
                  </a:cubicBezTo>
                  <a:lnTo>
                    <a:pt x="70140" y="86493"/>
                  </a:lnTo>
                  <a:cubicBezTo>
                    <a:pt x="69521" y="89494"/>
                    <a:pt x="68818" y="92494"/>
                    <a:pt x="68021" y="95459"/>
                  </a:cubicBezTo>
                  <a:cubicBezTo>
                    <a:pt x="65235" y="105793"/>
                    <a:pt x="61365" y="115830"/>
                    <a:pt x="56376" y="125296"/>
                  </a:cubicBezTo>
                  <a:cubicBezTo>
                    <a:pt x="55388" y="127189"/>
                    <a:pt x="54340" y="129058"/>
                    <a:pt x="53257" y="130904"/>
                  </a:cubicBezTo>
                  <a:cubicBezTo>
                    <a:pt x="50236" y="129299"/>
                    <a:pt x="46787" y="128675"/>
                    <a:pt x="43355" y="128675"/>
                  </a:cubicBezTo>
                  <a:cubicBezTo>
                    <a:pt x="42661" y="128675"/>
                    <a:pt x="41968" y="128701"/>
                    <a:pt x="41279" y="128749"/>
                  </a:cubicBezTo>
                  <a:cubicBezTo>
                    <a:pt x="32635" y="129344"/>
                    <a:pt x="24503" y="133356"/>
                    <a:pt x="17717" y="138738"/>
                  </a:cubicBezTo>
                  <a:cubicBezTo>
                    <a:pt x="10942" y="144131"/>
                    <a:pt x="5370" y="150858"/>
                    <a:pt x="0" y="157657"/>
                  </a:cubicBezTo>
                  <a:cubicBezTo>
                    <a:pt x="17788" y="153585"/>
                    <a:pt x="36326" y="148644"/>
                    <a:pt x="49780" y="136440"/>
                  </a:cubicBezTo>
                  <a:lnTo>
                    <a:pt x="49780" y="136440"/>
                  </a:lnTo>
                  <a:cubicBezTo>
                    <a:pt x="44851" y="143822"/>
                    <a:pt x="39005" y="150597"/>
                    <a:pt x="32028" y="156085"/>
                  </a:cubicBezTo>
                  <a:cubicBezTo>
                    <a:pt x="30695" y="157133"/>
                    <a:pt x="29325" y="158121"/>
                    <a:pt x="27920" y="159062"/>
                  </a:cubicBezTo>
                  <a:cubicBezTo>
                    <a:pt x="27601" y="159281"/>
                    <a:pt x="27792" y="159751"/>
                    <a:pt x="28093" y="159751"/>
                  </a:cubicBezTo>
                  <a:cubicBezTo>
                    <a:pt x="28151" y="159751"/>
                    <a:pt x="28214" y="159733"/>
                    <a:pt x="28278" y="159693"/>
                  </a:cubicBezTo>
                  <a:cubicBezTo>
                    <a:pt x="39398" y="152347"/>
                    <a:pt x="48054" y="141917"/>
                    <a:pt x="54745" y="130487"/>
                  </a:cubicBezTo>
                  <a:cubicBezTo>
                    <a:pt x="56412" y="127653"/>
                    <a:pt x="57960" y="124748"/>
                    <a:pt x="59412" y="121795"/>
                  </a:cubicBezTo>
                  <a:lnTo>
                    <a:pt x="59412" y="121795"/>
                  </a:lnTo>
                  <a:cubicBezTo>
                    <a:pt x="55995" y="132559"/>
                    <a:pt x="51876" y="142548"/>
                    <a:pt x="47030" y="152954"/>
                  </a:cubicBezTo>
                  <a:cubicBezTo>
                    <a:pt x="42244" y="163241"/>
                    <a:pt x="37945" y="174135"/>
                    <a:pt x="38041" y="185482"/>
                  </a:cubicBezTo>
                  <a:cubicBezTo>
                    <a:pt x="43994" y="180231"/>
                    <a:pt x="50018" y="174873"/>
                    <a:pt x="54257" y="168170"/>
                  </a:cubicBezTo>
                  <a:cubicBezTo>
                    <a:pt x="58900" y="160824"/>
                    <a:pt x="61163" y="152156"/>
                    <a:pt x="61829" y="143489"/>
                  </a:cubicBezTo>
                  <a:cubicBezTo>
                    <a:pt x="62449" y="135392"/>
                    <a:pt x="61746" y="127260"/>
                    <a:pt x="60651" y="119212"/>
                  </a:cubicBezTo>
                  <a:cubicBezTo>
                    <a:pt x="63568" y="112961"/>
                    <a:pt x="66032" y="106496"/>
                    <a:pt x="68033" y="99900"/>
                  </a:cubicBezTo>
                  <a:cubicBezTo>
                    <a:pt x="69545" y="94935"/>
                    <a:pt x="70795" y="89875"/>
                    <a:pt x="71783" y="84779"/>
                  </a:cubicBezTo>
                  <a:lnTo>
                    <a:pt x="71783" y="84779"/>
                  </a:lnTo>
                  <a:cubicBezTo>
                    <a:pt x="70569" y="93399"/>
                    <a:pt x="67735" y="109365"/>
                    <a:pt x="68140" y="112997"/>
                  </a:cubicBezTo>
                  <a:cubicBezTo>
                    <a:pt x="69295" y="123474"/>
                    <a:pt x="71569" y="133809"/>
                    <a:pt x="72712" y="144286"/>
                  </a:cubicBezTo>
                  <a:cubicBezTo>
                    <a:pt x="72771" y="144822"/>
                    <a:pt x="72807" y="145394"/>
                    <a:pt x="72783" y="145953"/>
                  </a:cubicBezTo>
                  <a:cubicBezTo>
                    <a:pt x="72390" y="146894"/>
                    <a:pt x="72676" y="147287"/>
                    <a:pt x="72247" y="148215"/>
                  </a:cubicBezTo>
                  <a:cubicBezTo>
                    <a:pt x="73521" y="146798"/>
                    <a:pt x="75498" y="143215"/>
                    <a:pt x="75545" y="142084"/>
                  </a:cubicBezTo>
                  <a:cubicBezTo>
                    <a:pt x="81153" y="128939"/>
                    <a:pt x="80963" y="118354"/>
                    <a:pt x="80201" y="104079"/>
                  </a:cubicBezTo>
                  <a:cubicBezTo>
                    <a:pt x="79760" y="95780"/>
                    <a:pt x="78022" y="87160"/>
                    <a:pt x="72878" y="80695"/>
                  </a:cubicBezTo>
                  <a:cubicBezTo>
                    <a:pt x="72878" y="80671"/>
                    <a:pt x="72890" y="80659"/>
                    <a:pt x="72902" y="80647"/>
                  </a:cubicBezTo>
                  <a:cubicBezTo>
                    <a:pt x="72878" y="80647"/>
                    <a:pt x="72866" y="80647"/>
                    <a:pt x="72843" y="80659"/>
                  </a:cubicBezTo>
                  <a:cubicBezTo>
                    <a:pt x="72759" y="80552"/>
                    <a:pt x="72664" y="80445"/>
                    <a:pt x="72581" y="80326"/>
                  </a:cubicBezTo>
                  <a:cubicBezTo>
                    <a:pt x="73247" y="76278"/>
                    <a:pt x="73759" y="72194"/>
                    <a:pt x="74117" y="68110"/>
                  </a:cubicBezTo>
                  <a:cubicBezTo>
                    <a:pt x="74581" y="62752"/>
                    <a:pt x="74771" y="57371"/>
                    <a:pt x="74688" y="51989"/>
                  </a:cubicBezTo>
                  <a:lnTo>
                    <a:pt x="74688" y="51989"/>
                  </a:lnTo>
                  <a:cubicBezTo>
                    <a:pt x="81320" y="69384"/>
                    <a:pt x="94607" y="84255"/>
                    <a:pt x="111359" y="92447"/>
                  </a:cubicBezTo>
                  <a:cubicBezTo>
                    <a:pt x="108073" y="82850"/>
                    <a:pt x="103966" y="73456"/>
                    <a:pt x="98286" y="65050"/>
                  </a:cubicBezTo>
                  <a:cubicBezTo>
                    <a:pt x="95119" y="60347"/>
                    <a:pt x="91440" y="55966"/>
                    <a:pt x="87261" y="52144"/>
                  </a:cubicBezTo>
                  <a:cubicBezTo>
                    <a:pt x="83927" y="49108"/>
                    <a:pt x="78879" y="44083"/>
                    <a:pt x="74581" y="42690"/>
                  </a:cubicBezTo>
                  <a:lnTo>
                    <a:pt x="74331" y="43274"/>
                  </a:lnTo>
                  <a:cubicBezTo>
                    <a:pt x="74164" y="40750"/>
                    <a:pt x="73938" y="38226"/>
                    <a:pt x="73640" y="35701"/>
                  </a:cubicBezTo>
                  <a:cubicBezTo>
                    <a:pt x="72402" y="24938"/>
                    <a:pt x="70080" y="14365"/>
                    <a:pt x="66651" y="4090"/>
                  </a:cubicBezTo>
                  <a:cubicBezTo>
                    <a:pt x="66223" y="2816"/>
                    <a:pt x="65770" y="1566"/>
                    <a:pt x="65282" y="316"/>
                  </a:cubicBezTo>
                  <a:cubicBezTo>
                    <a:pt x="65195" y="98"/>
                    <a:pt x="64999" y="0"/>
                    <a:pt x="64810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3"/>
            <p:cNvSpPr/>
            <p:nvPr/>
          </p:nvSpPr>
          <p:spPr>
            <a:xfrm>
              <a:off x="2411848" y="1602237"/>
              <a:ext cx="774625" cy="263425"/>
            </a:xfrm>
            <a:custGeom>
              <a:rect b="b" l="l" r="r" t="t"/>
              <a:pathLst>
                <a:path extrusionOk="0" h="9965" w="29303">
                  <a:moveTo>
                    <a:pt x="3352" y="1"/>
                  </a:moveTo>
                  <a:cubicBezTo>
                    <a:pt x="2496" y="1"/>
                    <a:pt x="1634" y="134"/>
                    <a:pt x="1037" y="712"/>
                  </a:cubicBezTo>
                  <a:cubicBezTo>
                    <a:pt x="1" y="1724"/>
                    <a:pt x="418" y="3593"/>
                    <a:pt x="1489" y="4546"/>
                  </a:cubicBezTo>
                  <a:cubicBezTo>
                    <a:pt x="2573" y="5510"/>
                    <a:pt x="4073" y="5808"/>
                    <a:pt x="5502" y="6058"/>
                  </a:cubicBezTo>
                  <a:cubicBezTo>
                    <a:pt x="12598" y="7332"/>
                    <a:pt x="19682" y="8606"/>
                    <a:pt x="26778" y="9880"/>
                  </a:cubicBezTo>
                  <a:cubicBezTo>
                    <a:pt x="27020" y="9925"/>
                    <a:pt x="27279" y="9964"/>
                    <a:pt x="27530" y="9964"/>
                  </a:cubicBezTo>
                  <a:cubicBezTo>
                    <a:pt x="27872" y="9964"/>
                    <a:pt x="28198" y="9892"/>
                    <a:pt x="28445" y="9666"/>
                  </a:cubicBezTo>
                  <a:cubicBezTo>
                    <a:pt x="29302" y="8856"/>
                    <a:pt x="28123" y="7534"/>
                    <a:pt x="27076" y="7010"/>
                  </a:cubicBezTo>
                  <a:cubicBezTo>
                    <a:pt x="23516" y="5236"/>
                    <a:pt x="19765" y="3855"/>
                    <a:pt x="15908" y="2891"/>
                  </a:cubicBezTo>
                  <a:cubicBezTo>
                    <a:pt x="12145" y="1272"/>
                    <a:pt x="8097" y="295"/>
                    <a:pt x="4001" y="22"/>
                  </a:cubicBezTo>
                  <a:cubicBezTo>
                    <a:pt x="3788" y="9"/>
                    <a:pt x="3570" y="1"/>
                    <a:pt x="335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3"/>
            <p:cNvSpPr/>
            <p:nvPr/>
          </p:nvSpPr>
          <p:spPr>
            <a:xfrm>
              <a:off x="6031650" y="3960022"/>
              <a:ext cx="619451" cy="647922"/>
            </a:xfrm>
            <a:custGeom>
              <a:rect b="b" l="l" r="r" t="t"/>
              <a:pathLst>
                <a:path extrusionOk="0" h="24510" w="23433">
                  <a:moveTo>
                    <a:pt x="2834" y="0"/>
                  </a:moveTo>
                  <a:cubicBezTo>
                    <a:pt x="1878" y="0"/>
                    <a:pt x="926" y="130"/>
                    <a:pt x="1" y="411"/>
                  </a:cubicBezTo>
                  <a:cubicBezTo>
                    <a:pt x="3061" y="2935"/>
                    <a:pt x="5751" y="5900"/>
                    <a:pt x="7966" y="9186"/>
                  </a:cubicBezTo>
                  <a:cubicBezTo>
                    <a:pt x="10085" y="12317"/>
                    <a:pt x="11645" y="16341"/>
                    <a:pt x="14241" y="19116"/>
                  </a:cubicBezTo>
                  <a:cubicBezTo>
                    <a:pt x="16272" y="21273"/>
                    <a:pt x="19271" y="22223"/>
                    <a:pt x="22224" y="22907"/>
                  </a:cubicBezTo>
                  <a:lnTo>
                    <a:pt x="22224" y="22907"/>
                  </a:lnTo>
                  <a:cubicBezTo>
                    <a:pt x="22276" y="22073"/>
                    <a:pt x="22016" y="21125"/>
                    <a:pt x="21706" y="20330"/>
                  </a:cubicBezTo>
                  <a:cubicBezTo>
                    <a:pt x="20575" y="17508"/>
                    <a:pt x="19289" y="14746"/>
                    <a:pt x="17860" y="12055"/>
                  </a:cubicBezTo>
                  <a:cubicBezTo>
                    <a:pt x="16026" y="8662"/>
                    <a:pt x="13895" y="5316"/>
                    <a:pt x="10847" y="2947"/>
                  </a:cubicBezTo>
                  <a:cubicBezTo>
                    <a:pt x="8572" y="1163"/>
                    <a:pt x="5689" y="0"/>
                    <a:pt x="2834" y="0"/>
                  </a:cubicBezTo>
                  <a:close/>
                  <a:moveTo>
                    <a:pt x="22224" y="22907"/>
                  </a:moveTo>
                  <a:lnTo>
                    <a:pt x="22224" y="22907"/>
                  </a:lnTo>
                  <a:cubicBezTo>
                    <a:pt x="22183" y="23548"/>
                    <a:pt x="21959" y="24121"/>
                    <a:pt x="21432" y="24509"/>
                  </a:cubicBezTo>
                  <a:lnTo>
                    <a:pt x="23432" y="23176"/>
                  </a:lnTo>
                  <a:cubicBezTo>
                    <a:pt x="23032" y="23090"/>
                    <a:pt x="22628" y="23001"/>
                    <a:pt x="22224" y="22907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73"/>
          <p:cNvSpPr txBox="1"/>
          <p:nvPr>
            <p:ph type="title"/>
          </p:nvPr>
        </p:nvSpPr>
        <p:spPr>
          <a:xfrm>
            <a:off x="630175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2F2F2">
            <a:alpha val="0"/>
          </a:srgbClr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7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75"/>
          <p:cNvGrpSpPr/>
          <p:nvPr/>
        </p:nvGrpSpPr>
        <p:grpSpPr>
          <a:xfrm>
            <a:off x="-3750" y="-1750575"/>
            <a:ext cx="8520640" cy="7390231"/>
            <a:chOff x="-3750" y="-1750575"/>
            <a:chExt cx="8520640" cy="7390231"/>
          </a:xfrm>
        </p:grpSpPr>
        <p:sp>
          <p:nvSpPr>
            <p:cNvPr id="401" name="Google Shape;401;p75"/>
            <p:cNvSpPr/>
            <p:nvPr/>
          </p:nvSpPr>
          <p:spPr>
            <a:xfrm>
              <a:off x="7205189" y="3772759"/>
              <a:ext cx="1080161" cy="690324"/>
            </a:xfrm>
            <a:custGeom>
              <a:rect b="b" l="l" r="r" t="t"/>
              <a:pathLst>
                <a:path extrusionOk="0" h="26114" w="40861">
                  <a:moveTo>
                    <a:pt x="40481" y="1"/>
                  </a:moveTo>
                  <a:cubicBezTo>
                    <a:pt x="40422" y="1"/>
                    <a:pt x="40362" y="23"/>
                    <a:pt x="40308" y="77"/>
                  </a:cubicBezTo>
                  <a:cubicBezTo>
                    <a:pt x="35879" y="4387"/>
                    <a:pt x="31080" y="8328"/>
                    <a:pt x="26020" y="11876"/>
                  </a:cubicBezTo>
                  <a:cubicBezTo>
                    <a:pt x="20984" y="15424"/>
                    <a:pt x="15614" y="18520"/>
                    <a:pt x="10030" y="21139"/>
                  </a:cubicBezTo>
                  <a:cubicBezTo>
                    <a:pt x="8458" y="21878"/>
                    <a:pt x="6863" y="22580"/>
                    <a:pt x="5256" y="23271"/>
                  </a:cubicBezTo>
                  <a:cubicBezTo>
                    <a:pt x="4470" y="23604"/>
                    <a:pt x="3672" y="23937"/>
                    <a:pt x="2874" y="24259"/>
                  </a:cubicBezTo>
                  <a:cubicBezTo>
                    <a:pt x="2065" y="24580"/>
                    <a:pt x="1219" y="24854"/>
                    <a:pt x="446" y="25271"/>
                  </a:cubicBezTo>
                  <a:cubicBezTo>
                    <a:pt x="0" y="25505"/>
                    <a:pt x="273" y="26113"/>
                    <a:pt x="710" y="26113"/>
                  </a:cubicBezTo>
                  <a:cubicBezTo>
                    <a:pt x="740" y="26113"/>
                    <a:pt x="771" y="26111"/>
                    <a:pt x="803" y="26104"/>
                  </a:cubicBezTo>
                  <a:cubicBezTo>
                    <a:pt x="2303" y="25807"/>
                    <a:pt x="3779" y="25128"/>
                    <a:pt x="5196" y="24568"/>
                  </a:cubicBezTo>
                  <a:cubicBezTo>
                    <a:pt x="6649" y="24009"/>
                    <a:pt x="8077" y="23402"/>
                    <a:pt x="9482" y="22747"/>
                  </a:cubicBezTo>
                  <a:cubicBezTo>
                    <a:pt x="12304" y="21437"/>
                    <a:pt x="15066" y="20008"/>
                    <a:pt x="17769" y="18461"/>
                  </a:cubicBezTo>
                  <a:cubicBezTo>
                    <a:pt x="23175" y="15353"/>
                    <a:pt x="28306" y="11745"/>
                    <a:pt x="33069" y="7721"/>
                  </a:cubicBezTo>
                  <a:cubicBezTo>
                    <a:pt x="35748" y="5459"/>
                    <a:pt x="38272" y="3006"/>
                    <a:pt x="40677" y="458"/>
                  </a:cubicBezTo>
                  <a:cubicBezTo>
                    <a:pt x="40861" y="265"/>
                    <a:pt x="40682" y="1"/>
                    <a:pt x="4048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5"/>
            <p:cNvSpPr/>
            <p:nvPr/>
          </p:nvSpPr>
          <p:spPr>
            <a:xfrm>
              <a:off x="2001450" y="1945306"/>
              <a:ext cx="4308826" cy="3243072"/>
            </a:xfrm>
            <a:custGeom>
              <a:rect b="b" l="l" r="r" t="t"/>
              <a:pathLst>
                <a:path extrusionOk="0" h="122681" w="162997">
                  <a:moveTo>
                    <a:pt x="15951" y="1"/>
                  </a:moveTo>
                  <a:cubicBezTo>
                    <a:pt x="10021" y="1"/>
                    <a:pt x="3898" y="1785"/>
                    <a:pt x="1727" y="7034"/>
                  </a:cubicBezTo>
                  <a:cubicBezTo>
                    <a:pt x="0" y="11201"/>
                    <a:pt x="1631" y="16142"/>
                    <a:pt x="4572" y="19559"/>
                  </a:cubicBezTo>
                  <a:cubicBezTo>
                    <a:pt x="7525" y="22976"/>
                    <a:pt x="11573" y="25203"/>
                    <a:pt x="15490" y="27429"/>
                  </a:cubicBezTo>
                  <a:cubicBezTo>
                    <a:pt x="27754" y="34406"/>
                    <a:pt x="39600" y="42098"/>
                    <a:pt x="50959" y="50468"/>
                  </a:cubicBezTo>
                  <a:cubicBezTo>
                    <a:pt x="55293" y="53671"/>
                    <a:pt x="59662" y="57088"/>
                    <a:pt x="62270" y="61803"/>
                  </a:cubicBezTo>
                  <a:cubicBezTo>
                    <a:pt x="65270" y="67220"/>
                    <a:pt x="65568" y="73697"/>
                    <a:pt x="67592" y="79555"/>
                  </a:cubicBezTo>
                  <a:cubicBezTo>
                    <a:pt x="70199" y="87103"/>
                    <a:pt x="75569" y="93342"/>
                    <a:pt x="81022" y="99188"/>
                  </a:cubicBezTo>
                  <a:cubicBezTo>
                    <a:pt x="91948" y="110919"/>
                    <a:pt x="106924" y="122680"/>
                    <a:pt x="123310" y="122680"/>
                  </a:cubicBezTo>
                  <a:cubicBezTo>
                    <a:pt x="127281" y="122680"/>
                    <a:pt x="131335" y="121990"/>
                    <a:pt x="135434" y="120441"/>
                  </a:cubicBezTo>
                  <a:cubicBezTo>
                    <a:pt x="141887" y="118000"/>
                    <a:pt x="154305" y="113797"/>
                    <a:pt x="158270" y="108237"/>
                  </a:cubicBezTo>
                  <a:cubicBezTo>
                    <a:pt x="162997" y="101593"/>
                    <a:pt x="158270" y="93033"/>
                    <a:pt x="153853" y="87937"/>
                  </a:cubicBezTo>
                  <a:cubicBezTo>
                    <a:pt x="148376" y="81591"/>
                    <a:pt x="140494" y="77662"/>
                    <a:pt x="132326" y="75781"/>
                  </a:cubicBezTo>
                  <a:cubicBezTo>
                    <a:pt x="126766" y="74507"/>
                    <a:pt x="120658" y="73947"/>
                    <a:pt x="116396" y="70161"/>
                  </a:cubicBezTo>
                  <a:cubicBezTo>
                    <a:pt x="113538" y="67637"/>
                    <a:pt x="111955" y="64029"/>
                    <a:pt x="110085" y="60707"/>
                  </a:cubicBezTo>
                  <a:cubicBezTo>
                    <a:pt x="102703" y="47634"/>
                    <a:pt x="90249" y="38359"/>
                    <a:pt x="78165" y="29465"/>
                  </a:cubicBezTo>
                  <a:cubicBezTo>
                    <a:pt x="60436" y="16452"/>
                    <a:pt x="41660" y="2998"/>
                    <a:pt x="19836" y="248"/>
                  </a:cubicBezTo>
                  <a:cubicBezTo>
                    <a:pt x="18581" y="89"/>
                    <a:pt x="17271" y="1"/>
                    <a:pt x="1595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5"/>
            <p:cNvSpPr/>
            <p:nvPr/>
          </p:nvSpPr>
          <p:spPr>
            <a:xfrm>
              <a:off x="80286" y="-1331903"/>
              <a:ext cx="6261183" cy="2619761"/>
            </a:xfrm>
            <a:custGeom>
              <a:rect b="b" l="l" r="r" t="t"/>
              <a:pathLst>
                <a:path extrusionOk="0" h="99102" w="236852">
                  <a:moveTo>
                    <a:pt x="57722" y="0"/>
                  </a:moveTo>
                  <a:cubicBezTo>
                    <a:pt x="51203" y="0"/>
                    <a:pt x="44684" y="315"/>
                    <a:pt x="38196" y="944"/>
                  </a:cubicBezTo>
                  <a:cubicBezTo>
                    <a:pt x="31457" y="1599"/>
                    <a:pt x="24301" y="2802"/>
                    <a:pt x="19348" y="7410"/>
                  </a:cubicBezTo>
                  <a:cubicBezTo>
                    <a:pt x="13014" y="13327"/>
                    <a:pt x="16240" y="20875"/>
                    <a:pt x="18229" y="27983"/>
                  </a:cubicBezTo>
                  <a:cubicBezTo>
                    <a:pt x="16626" y="27714"/>
                    <a:pt x="15087" y="27570"/>
                    <a:pt x="13637" y="27570"/>
                  </a:cubicBezTo>
                  <a:cubicBezTo>
                    <a:pt x="7074" y="27570"/>
                    <a:pt x="2334" y="30517"/>
                    <a:pt x="1739" y="38104"/>
                  </a:cubicBezTo>
                  <a:cubicBezTo>
                    <a:pt x="1358" y="42866"/>
                    <a:pt x="0" y="47962"/>
                    <a:pt x="965" y="52701"/>
                  </a:cubicBezTo>
                  <a:cubicBezTo>
                    <a:pt x="2024" y="57904"/>
                    <a:pt x="5727" y="61940"/>
                    <a:pt x="9252" y="65691"/>
                  </a:cubicBezTo>
                  <a:cubicBezTo>
                    <a:pt x="15252" y="72084"/>
                    <a:pt x="21539" y="78668"/>
                    <a:pt x="29718" y="81835"/>
                  </a:cubicBezTo>
                  <a:cubicBezTo>
                    <a:pt x="34176" y="83561"/>
                    <a:pt x="38827" y="84146"/>
                    <a:pt x="43578" y="84146"/>
                  </a:cubicBezTo>
                  <a:cubicBezTo>
                    <a:pt x="53577" y="84146"/>
                    <a:pt x="64016" y="81555"/>
                    <a:pt x="74022" y="81555"/>
                  </a:cubicBezTo>
                  <a:cubicBezTo>
                    <a:pt x="78715" y="81555"/>
                    <a:pt x="83313" y="82125"/>
                    <a:pt x="87726" y="83800"/>
                  </a:cubicBezTo>
                  <a:cubicBezTo>
                    <a:pt x="96846" y="87265"/>
                    <a:pt x="103918" y="95099"/>
                    <a:pt x="113265" y="97897"/>
                  </a:cubicBezTo>
                  <a:cubicBezTo>
                    <a:pt x="116131" y="98754"/>
                    <a:pt x="119088" y="99102"/>
                    <a:pt x="122069" y="99102"/>
                  </a:cubicBezTo>
                  <a:cubicBezTo>
                    <a:pt x="126292" y="99102"/>
                    <a:pt x="130563" y="98404"/>
                    <a:pt x="134696" y="97468"/>
                  </a:cubicBezTo>
                  <a:cubicBezTo>
                    <a:pt x="152698" y="93384"/>
                    <a:pt x="170355" y="84300"/>
                    <a:pt x="180666" y="68977"/>
                  </a:cubicBezTo>
                  <a:cubicBezTo>
                    <a:pt x="182035" y="66929"/>
                    <a:pt x="183297" y="64762"/>
                    <a:pt x="185107" y="63095"/>
                  </a:cubicBezTo>
                  <a:cubicBezTo>
                    <a:pt x="187476" y="60928"/>
                    <a:pt x="190584" y="59773"/>
                    <a:pt x="193548" y="58535"/>
                  </a:cubicBezTo>
                  <a:cubicBezTo>
                    <a:pt x="208753" y="52165"/>
                    <a:pt x="222326" y="41914"/>
                    <a:pt x="232625" y="29019"/>
                  </a:cubicBezTo>
                  <a:cubicBezTo>
                    <a:pt x="234458" y="26710"/>
                    <a:pt x="236268" y="24150"/>
                    <a:pt x="236506" y="21209"/>
                  </a:cubicBezTo>
                  <a:cubicBezTo>
                    <a:pt x="236851" y="16970"/>
                    <a:pt x="233720" y="13053"/>
                    <a:pt x="229886" y="11208"/>
                  </a:cubicBezTo>
                  <a:cubicBezTo>
                    <a:pt x="226333" y="9503"/>
                    <a:pt x="222276" y="9239"/>
                    <a:pt x="218307" y="9239"/>
                  </a:cubicBezTo>
                  <a:cubicBezTo>
                    <a:pt x="218007" y="9239"/>
                    <a:pt x="217707" y="9241"/>
                    <a:pt x="217408" y="9243"/>
                  </a:cubicBezTo>
                  <a:cubicBezTo>
                    <a:pt x="197101" y="9463"/>
                    <a:pt x="176903" y="13820"/>
                    <a:pt x="156655" y="13820"/>
                  </a:cubicBezTo>
                  <a:cubicBezTo>
                    <a:pt x="153884" y="13820"/>
                    <a:pt x="151113" y="13738"/>
                    <a:pt x="148340" y="13553"/>
                  </a:cubicBezTo>
                  <a:cubicBezTo>
                    <a:pt x="129731" y="12315"/>
                    <a:pt x="111776" y="6469"/>
                    <a:pt x="93429" y="3171"/>
                  </a:cubicBezTo>
                  <a:cubicBezTo>
                    <a:pt x="81652" y="1059"/>
                    <a:pt x="69687" y="0"/>
                    <a:pt x="57722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5"/>
            <p:cNvSpPr/>
            <p:nvPr/>
          </p:nvSpPr>
          <p:spPr>
            <a:xfrm>
              <a:off x="-3750" y="1477201"/>
              <a:ext cx="3002619" cy="4162455"/>
            </a:xfrm>
            <a:custGeom>
              <a:rect b="b" l="l" r="r" t="t"/>
              <a:pathLst>
                <a:path extrusionOk="0" h="157460" w="113585">
                  <a:moveTo>
                    <a:pt x="47542" y="1"/>
                  </a:moveTo>
                  <a:cubicBezTo>
                    <a:pt x="37850" y="15455"/>
                    <a:pt x="28242" y="32064"/>
                    <a:pt x="27349" y="50198"/>
                  </a:cubicBezTo>
                  <a:cubicBezTo>
                    <a:pt x="25623" y="41494"/>
                    <a:pt x="24956" y="32576"/>
                    <a:pt x="26016" y="23754"/>
                  </a:cubicBezTo>
                  <a:cubicBezTo>
                    <a:pt x="26218" y="22075"/>
                    <a:pt x="26480" y="20408"/>
                    <a:pt x="26813" y="18753"/>
                  </a:cubicBezTo>
                  <a:cubicBezTo>
                    <a:pt x="26863" y="18481"/>
                    <a:pt x="26633" y="18299"/>
                    <a:pt x="26423" y="18299"/>
                  </a:cubicBezTo>
                  <a:cubicBezTo>
                    <a:pt x="26285" y="18299"/>
                    <a:pt x="26156" y="18378"/>
                    <a:pt x="26123" y="18563"/>
                  </a:cubicBezTo>
                  <a:cubicBezTo>
                    <a:pt x="23444" y="31612"/>
                    <a:pt x="24706" y="45114"/>
                    <a:pt x="28052" y="57913"/>
                  </a:cubicBezTo>
                  <a:cubicBezTo>
                    <a:pt x="28873" y="61104"/>
                    <a:pt x="29826" y="64259"/>
                    <a:pt x="30897" y="67378"/>
                  </a:cubicBezTo>
                  <a:cubicBezTo>
                    <a:pt x="25694" y="57329"/>
                    <a:pt x="21551" y="47364"/>
                    <a:pt x="17610" y="36577"/>
                  </a:cubicBezTo>
                  <a:cubicBezTo>
                    <a:pt x="13728" y="25921"/>
                    <a:pt x="9061" y="15181"/>
                    <a:pt x="977" y="7228"/>
                  </a:cubicBezTo>
                  <a:lnTo>
                    <a:pt x="977" y="7228"/>
                  </a:lnTo>
                  <a:cubicBezTo>
                    <a:pt x="477" y="15146"/>
                    <a:pt x="0" y="23182"/>
                    <a:pt x="1751" y="30921"/>
                  </a:cubicBezTo>
                  <a:cubicBezTo>
                    <a:pt x="3656" y="39411"/>
                    <a:pt x="8192" y="47138"/>
                    <a:pt x="13847" y="53734"/>
                  </a:cubicBezTo>
                  <a:cubicBezTo>
                    <a:pt x="19134" y="59901"/>
                    <a:pt x="25385" y="65152"/>
                    <a:pt x="31838" y="70069"/>
                  </a:cubicBezTo>
                  <a:cubicBezTo>
                    <a:pt x="34195" y="76546"/>
                    <a:pt x="37041" y="82868"/>
                    <a:pt x="40279" y="88940"/>
                  </a:cubicBezTo>
                  <a:cubicBezTo>
                    <a:pt x="42720" y="93524"/>
                    <a:pt x="45411" y="97977"/>
                    <a:pt x="48316" y="102287"/>
                  </a:cubicBezTo>
                  <a:cubicBezTo>
                    <a:pt x="43077" y="95334"/>
                    <a:pt x="33802" y="82047"/>
                    <a:pt x="30957" y="79761"/>
                  </a:cubicBezTo>
                  <a:cubicBezTo>
                    <a:pt x="22718" y="73177"/>
                    <a:pt x="13812" y="67474"/>
                    <a:pt x="5584" y="60866"/>
                  </a:cubicBezTo>
                  <a:cubicBezTo>
                    <a:pt x="5168" y="60532"/>
                    <a:pt x="4739" y="60151"/>
                    <a:pt x="4358" y="59746"/>
                  </a:cubicBezTo>
                  <a:cubicBezTo>
                    <a:pt x="3977" y="58794"/>
                    <a:pt x="3489" y="58722"/>
                    <a:pt x="3132" y="57758"/>
                  </a:cubicBezTo>
                  <a:lnTo>
                    <a:pt x="3132" y="57758"/>
                  </a:lnTo>
                  <a:cubicBezTo>
                    <a:pt x="3227" y="59663"/>
                    <a:pt x="4370" y="63604"/>
                    <a:pt x="5132" y="64437"/>
                  </a:cubicBezTo>
                  <a:cubicBezTo>
                    <a:pt x="10466" y="77701"/>
                    <a:pt x="18086" y="85047"/>
                    <a:pt x="28718" y="94608"/>
                  </a:cubicBezTo>
                  <a:cubicBezTo>
                    <a:pt x="34898" y="100156"/>
                    <a:pt x="42220" y="105026"/>
                    <a:pt x="50435" y="105954"/>
                  </a:cubicBezTo>
                  <a:cubicBezTo>
                    <a:pt x="50447" y="105966"/>
                    <a:pt x="50447" y="105990"/>
                    <a:pt x="50459" y="106002"/>
                  </a:cubicBezTo>
                  <a:lnTo>
                    <a:pt x="50483" y="105954"/>
                  </a:lnTo>
                  <a:cubicBezTo>
                    <a:pt x="50626" y="105966"/>
                    <a:pt x="50769" y="105990"/>
                    <a:pt x="50900" y="106002"/>
                  </a:cubicBezTo>
                  <a:cubicBezTo>
                    <a:pt x="53293" y="109336"/>
                    <a:pt x="55817" y="112586"/>
                    <a:pt x="58460" y="115729"/>
                  </a:cubicBezTo>
                  <a:cubicBezTo>
                    <a:pt x="61925" y="119849"/>
                    <a:pt x="65592" y="123790"/>
                    <a:pt x="69450" y="127529"/>
                  </a:cubicBezTo>
                  <a:cubicBezTo>
                    <a:pt x="59786" y="123195"/>
                    <a:pt x="49180" y="120968"/>
                    <a:pt x="38582" y="120968"/>
                  </a:cubicBezTo>
                  <a:cubicBezTo>
                    <a:pt x="30547" y="120968"/>
                    <a:pt x="22516" y="122248"/>
                    <a:pt x="14907" y="124862"/>
                  </a:cubicBezTo>
                  <a:cubicBezTo>
                    <a:pt x="24027" y="129314"/>
                    <a:pt x="33564" y="133053"/>
                    <a:pt x="43530" y="134982"/>
                  </a:cubicBezTo>
                  <a:cubicBezTo>
                    <a:pt x="48145" y="135881"/>
                    <a:pt x="52859" y="136379"/>
                    <a:pt x="57570" y="136379"/>
                  </a:cubicBezTo>
                  <a:cubicBezTo>
                    <a:pt x="58534" y="136379"/>
                    <a:pt x="59498" y="136358"/>
                    <a:pt x="60460" y="136315"/>
                  </a:cubicBezTo>
                  <a:cubicBezTo>
                    <a:pt x="64961" y="136113"/>
                    <a:pt x="72081" y="136089"/>
                    <a:pt x="76105" y="134029"/>
                  </a:cubicBezTo>
                  <a:lnTo>
                    <a:pt x="75867" y="133446"/>
                  </a:lnTo>
                  <a:lnTo>
                    <a:pt x="75867" y="133446"/>
                  </a:lnTo>
                  <a:cubicBezTo>
                    <a:pt x="77772" y="135113"/>
                    <a:pt x="79725" y="136732"/>
                    <a:pt x="81713" y="138304"/>
                  </a:cubicBezTo>
                  <a:cubicBezTo>
                    <a:pt x="90202" y="145043"/>
                    <a:pt x="99310" y="150865"/>
                    <a:pt x="109002" y="155722"/>
                  </a:cubicBezTo>
                  <a:cubicBezTo>
                    <a:pt x="110205" y="156318"/>
                    <a:pt x="111407" y="156889"/>
                    <a:pt x="112645" y="157413"/>
                  </a:cubicBezTo>
                  <a:cubicBezTo>
                    <a:pt x="112717" y="157445"/>
                    <a:pt x="112787" y="157459"/>
                    <a:pt x="112854" y="157459"/>
                  </a:cubicBezTo>
                  <a:cubicBezTo>
                    <a:pt x="113290" y="157459"/>
                    <a:pt x="113584" y="156861"/>
                    <a:pt x="113110" y="156604"/>
                  </a:cubicBezTo>
                  <a:cubicBezTo>
                    <a:pt x="109216" y="154544"/>
                    <a:pt x="105347" y="152472"/>
                    <a:pt x="101549" y="150246"/>
                  </a:cubicBezTo>
                  <a:cubicBezTo>
                    <a:pt x="107466" y="138113"/>
                    <a:pt x="110014" y="124350"/>
                    <a:pt x="108788" y="110907"/>
                  </a:cubicBezTo>
                  <a:cubicBezTo>
                    <a:pt x="108121" y="103597"/>
                    <a:pt x="106359" y="96406"/>
                    <a:pt x="105847" y="89083"/>
                  </a:cubicBezTo>
                  <a:cubicBezTo>
                    <a:pt x="104061" y="94798"/>
                    <a:pt x="100561" y="99799"/>
                    <a:pt x="98072" y="105240"/>
                  </a:cubicBezTo>
                  <a:cubicBezTo>
                    <a:pt x="91762" y="119039"/>
                    <a:pt x="92405" y="135791"/>
                    <a:pt x="99644" y="149103"/>
                  </a:cubicBezTo>
                  <a:lnTo>
                    <a:pt x="99144" y="148805"/>
                  </a:lnTo>
                  <a:cubicBezTo>
                    <a:pt x="94560" y="145995"/>
                    <a:pt x="90095" y="142971"/>
                    <a:pt x="85797" y="139732"/>
                  </a:cubicBezTo>
                  <a:cubicBezTo>
                    <a:pt x="83249" y="137815"/>
                    <a:pt x="80749" y="135815"/>
                    <a:pt x="78320" y="133744"/>
                  </a:cubicBezTo>
                  <a:cubicBezTo>
                    <a:pt x="78427" y="133624"/>
                    <a:pt x="78534" y="133494"/>
                    <a:pt x="78641" y="133374"/>
                  </a:cubicBezTo>
                  <a:cubicBezTo>
                    <a:pt x="80510" y="131077"/>
                    <a:pt x="81213" y="127969"/>
                    <a:pt x="81701" y="125004"/>
                  </a:cubicBezTo>
                  <a:cubicBezTo>
                    <a:pt x="84928" y="105621"/>
                    <a:pt x="83118" y="85440"/>
                    <a:pt x="76522" y="66938"/>
                  </a:cubicBezTo>
                  <a:cubicBezTo>
                    <a:pt x="76105" y="65783"/>
                    <a:pt x="75593" y="64533"/>
                    <a:pt x="74522" y="63937"/>
                  </a:cubicBezTo>
                  <a:cubicBezTo>
                    <a:pt x="69200" y="80594"/>
                    <a:pt x="67723" y="98477"/>
                    <a:pt x="70235" y="115777"/>
                  </a:cubicBezTo>
                  <a:cubicBezTo>
                    <a:pt x="70950" y="120647"/>
                    <a:pt x="72021" y="125600"/>
                    <a:pt x="74272" y="129922"/>
                  </a:cubicBezTo>
                  <a:cubicBezTo>
                    <a:pt x="74033" y="129791"/>
                    <a:pt x="73807" y="129672"/>
                    <a:pt x="73569" y="129541"/>
                  </a:cubicBezTo>
                  <a:cubicBezTo>
                    <a:pt x="69581" y="125874"/>
                    <a:pt x="65771" y="122016"/>
                    <a:pt x="62163" y="117968"/>
                  </a:cubicBezTo>
                  <a:cubicBezTo>
                    <a:pt x="58305" y="113646"/>
                    <a:pt x="54686" y="109121"/>
                    <a:pt x="51340" y="104395"/>
                  </a:cubicBezTo>
                  <a:cubicBezTo>
                    <a:pt x="56877" y="94012"/>
                    <a:pt x="60746" y="81880"/>
                    <a:pt x="60306" y="70200"/>
                  </a:cubicBezTo>
                  <a:cubicBezTo>
                    <a:pt x="59925" y="59913"/>
                    <a:pt x="57186" y="49626"/>
                    <a:pt x="58591" y="39422"/>
                  </a:cubicBezTo>
                  <a:lnTo>
                    <a:pt x="58591" y="39422"/>
                  </a:lnTo>
                  <a:cubicBezTo>
                    <a:pt x="50590" y="44875"/>
                    <a:pt x="42994" y="52091"/>
                    <a:pt x="40767" y="61520"/>
                  </a:cubicBezTo>
                  <a:cubicBezTo>
                    <a:pt x="39053" y="68771"/>
                    <a:pt x="40755" y="76367"/>
                    <a:pt x="42851" y="83511"/>
                  </a:cubicBezTo>
                  <a:cubicBezTo>
                    <a:pt x="44470" y="89048"/>
                    <a:pt x="46340" y="94501"/>
                    <a:pt x="48268" y="99918"/>
                  </a:cubicBezTo>
                  <a:cubicBezTo>
                    <a:pt x="46578" y="97358"/>
                    <a:pt x="44970" y="94751"/>
                    <a:pt x="43434" y="92084"/>
                  </a:cubicBezTo>
                  <a:cubicBezTo>
                    <a:pt x="38100" y="82809"/>
                    <a:pt x="33743" y="72974"/>
                    <a:pt x="30564" y="62747"/>
                  </a:cubicBezTo>
                  <a:cubicBezTo>
                    <a:pt x="29933" y="60711"/>
                    <a:pt x="29349" y="58651"/>
                    <a:pt x="28814" y="56579"/>
                  </a:cubicBezTo>
                  <a:cubicBezTo>
                    <a:pt x="32743" y="55365"/>
                    <a:pt x="36112" y="52734"/>
                    <a:pt x="38803" y="49638"/>
                  </a:cubicBezTo>
                  <a:cubicBezTo>
                    <a:pt x="44494" y="43101"/>
                    <a:pt x="47411" y="34517"/>
                    <a:pt x="48399" y="25909"/>
                  </a:cubicBezTo>
                  <a:cubicBezTo>
                    <a:pt x="49376" y="17301"/>
                    <a:pt x="48566" y="8597"/>
                    <a:pt x="4754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5"/>
            <p:cNvSpPr/>
            <p:nvPr/>
          </p:nvSpPr>
          <p:spPr>
            <a:xfrm>
              <a:off x="5573088" y="-1750575"/>
              <a:ext cx="2943802" cy="4903217"/>
            </a:xfrm>
            <a:custGeom>
              <a:rect b="b" l="l" r="r" t="t"/>
              <a:pathLst>
                <a:path extrusionOk="0" h="185482" w="111360">
                  <a:moveTo>
                    <a:pt x="64810" y="0"/>
                  </a:moveTo>
                  <a:cubicBezTo>
                    <a:pt x="64534" y="0"/>
                    <a:pt x="64271" y="208"/>
                    <a:pt x="64377" y="554"/>
                  </a:cubicBezTo>
                  <a:cubicBezTo>
                    <a:pt x="65663" y="4781"/>
                    <a:pt x="66937" y="8972"/>
                    <a:pt x="68044" y="13234"/>
                  </a:cubicBezTo>
                  <a:cubicBezTo>
                    <a:pt x="55281" y="17628"/>
                    <a:pt x="43756" y="25557"/>
                    <a:pt x="35124" y="35928"/>
                  </a:cubicBezTo>
                  <a:cubicBezTo>
                    <a:pt x="30421" y="41571"/>
                    <a:pt x="26575" y="47893"/>
                    <a:pt x="21765" y="53442"/>
                  </a:cubicBezTo>
                  <a:cubicBezTo>
                    <a:pt x="27063" y="50668"/>
                    <a:pt x="33076" y="49596"/>
                    <a:pt x="38684" y="47512"/>
                  </a:cubicBezTo>
                  <a:cubicBezTo>
                    <a:pt x="52900" y="42226"/>
                    <a:pt x="64294" y="29927"/>
                    <a:pt x="68592" y="15389"/>
                  </a:cubicBezTo>
                  <a:cubicBezTo>
                    <a:pt x="68640" y="15580"/>
                    <a:pt x="68687" y="15770"/>
                    <a:pt x="68735" y="15961"/>
                  </a:cubicBezTo>
                  <a:cubicBezTo>
                    <a:pt x="69985" y="21188"/>
                    <a:pt x="70997" y="26474"/>
                    <a:pt x="71747" y="31808"/>
                  </a:cubicBezTo>
                  <a:cubicBezTo>
                    <a:pt x="72200" y="34963"/>
                    <a:pt x="72545" y="38142"/>
                    <a:pt x="72807" y="41333"/>
                  </a:cubicBezTo>
                  <a:cubicBezTo>
                    <a:pt x="72640" y="41345"/>
                    <a:pt x="72485" y="41357"/>
                    <a:pt x="72319" y="41369"/>
                  </a:cubicBezTo>
                  <a:cubicBezTo>
                    <a:pt x="69378" y="41655"/>
                    <a:pt x="66675" y="43369"/>
                    <a:pt x="64234" y="45119"/>
                  </a:cubicBezTo>
                  <a:cubicBezTo>
                    <a:pt x="48256" y="56537"/>
                    <a:pt x="35255" y="72099"/>
                    <a:pt x="26837" y="89851"/>
                  </a:cubicBezTo>
                  <a:cubicBezTo>
                    <a:pt x="26313" y="90958"/>
                    <a:pt x="25801" y="92196"/>
                    <a:pt x="26134" y="93375"/>
                  </a:cubicBezTo>
                  <a:cubicBezTo>
                    <a:pt x="41672" y="85362"/>
                    <a:pt x="55352" y="73766"/>
                    <a:pt x="65818" y="59740"/>
                  </a:cubicBezTo>
                  <a:cubicBezTo>
                    <a:pt x="68759" y="55799"/>
                    <a:pt x="71497" y="51549"/>
                    <a:pt x="72962" y="46893"/>
                  </a:cubicBezTo>
                  <a:cubicBezTo>
                    <a:pt x="73045" y="47143"/>
                    <a:pt x="73117" y="47405"/>
                    <a:pt x="73200" y="47655"/>
                  </a:cubicBezTo>
                  <a:cubicBezTo>
                    <a:pt x="73426" y="53073"/>
                    <a:pt x="73390" y="58502"/>
                    <a:pt x="73081" y="63907"/>
                  </a:cubicBezTo>
                  <a:cubicBezTo>
                    <a:pt x="72747" y="69694"/>
                    <a:pt x="72104" y="75456"/>
                    <a:pt x="71140" y="81159"/>
                  </a:cubicBezTo>
                  <a:cubicBezTo>
                    <a:pt x="59877" y="84588"/>
                    <a:pt x="48554" y="90434"/>
                    <a:pt x="40612" y="98995"/>
                  </a:cubicBezTo>
                  <a:cubicBezTo>
                    <a:pt x="33600" y="106543"/>
                    <a:pt x="28266" y="115747"/>
                    <a:pt x="20062" y="121974"/>
                  </a:cubicBezTo>
                  <a:cubicBezTo>
                    <a:pt x="23811" y="122687"/>
                    <a:pt x="27710" y="123160"/>
                    <a:pt x="31562" y="123160"/>
                  </a:cubicBezTo>
                  <a:cubicBezTo>
                    <a:pt x="37486" y="123160"/>
                    <a:pt x="43300" y="122042"/>
                    <a:pt x="48292" y="118962"/>
                  </a:cubicBezTo>
                  <a:cubicBezTo>
                    <a:pt x="54626" y="115033"/>
                    <a:pt x="58793" y="108460"/>
                    <a:pt x="62365" y="101924"/>
                  </a:cubicBezTo>
                  <a:cubicBezTo>
                    <a:pt x="65127" y="96864"/>
                    <a:pt x="67663" y="91696"/>
                    <a:pt x="70140" y="86493"/>
                  </a:cubicBezTo>
                  <a:lnTo>
                    <a:pt x="70140" y="86493"/>
                  </a:lnTo>
                  <a:cubicBezTo>
                    <a:pt x="69521" y="89494"/>
                    <a:pt x="68818" y="92494"/>
                    <a:pt x="68021" y="95459"/>
                  </a:cubicBezTo>
                  <a:cubicBezTo>
                    <a:pt x="65235" y="105793"/>
                    <a:pt x="61365" y="115830"/>
                    <a:pt x="56376" y="125296"/>
                  </a:cubicBezTo>
                  <a:cubicBezTo>
                    <a:pt x="55388" y="127189"/>
                    <a:pt x="54340" y="129058"/>
                    <a:pt x="53257" y="130904"/>
                  </a:cubicBezTo>
                  <a:cubicBezTo>
                    <a:pt x="50236" y="129299"/>
                    <a:pt x="46787" y="128675"/>
                    <a:pt x="43355" y="128675"/>
                  </a:cubicBezTo>
                  <a:cubicBezTo>
                    <a:pt x="42661" y="128675"/>
                    <a:pt x="41968" y="128701"/>
                    <a:pt x="41279" y="128749"/>
                  </a:cubicBezTo>
                  <a:cubicBezTo>
                    <a:pt x="32635" y="129344"/>
                    <a:pt x="24503" y="133356"/>
                    <a:pt x="17717" y="138738"/>
                  </a:cubicBezTo>
                  <a:cubicBezTo>
                    <a:pt x="10942" y="144131"/>
                    <a:pt x="5370" y="150858"/>
                    <a:pt x="0" y="157657"/>
                  </a:cubicBezTo>
                  <a:cubicBezTo>
                    <a:pt x="17788" y="153585"/>
                    <a:pt x="36326" y="148644"/>
                    <a:pt x="49780" y="136440"/>
                  </a:cubicBezTo>
                  <a:lnTo>
                    <a:pt x="49780" y="136440"/>
                  </a:lnTo>
                  <a:cubicBezTo>
                    <a:pt x="44851" y="143822"/>
                    <a:pt x="39005" y="150597"/>
                    <a:pt x="32028" y="156085"/>
                  </a:cubicBezTo>
                  <a:cubicBezTo>
                    <a:pt x="30695" y="157133"/>
                    <a:pt x="29325" y="158121"/>
                    <a:pt x="27920" y="159062"/>
                  </a:cubicBezTo>
                  <a:cubicBezTo>
                    <a:pt x="27601" y="159281"/>
                    <a:pt x="27792" y="159751"/>
                    <a:pt x="28093" y="159751"/>
                  </a:cubicBezTo>
                  <a:cubicBezTo>
                    <a:pt x="28151" y="159751"/>
                    <a:pt x="28214" y="159733"/>
                    <a:pt x="28278" y="159693"/>
                  </a:cubicBezTo>
                  <a:cubicBezTo>
                    <a:pt x="39398" y="152347"/>
                    <a:pt x="48054" y="141917"/>
                    <a:pt x="54745" y="130487"/>
                  </a:cubicBezTo>
                  <a:cubicBezTo>
                    <a:pt x="56412" y="127653"/>
                    <a:pt x="57960" y="124748"/>
                    <a:pt x="59412" y="121795"/>
                  </a:cubicBezTo>
                  <a:lnTo>
                    <a:pt x="59412" y="121795"/>
                  </a:lnTo>
                  <a:cubicBezTo>
                    <a:pt x="55995" y="132559"/>
                    <a:pt x="51876" y="142548"/>
                    <a:pt x="47030" y="152954"/>
                  </a:cubicBezTo>
                  <a:cubicBezTo>
                    <a:pt x="42244" y="163241"/>
                    <a:pt x="37945" y="174135"/>
                    <a:pt x="38041" y="185482"/>
                  </a:cubicBezTo>
                  <a:cubicBezTo>
                    <a:pt x="43994" y="180231"/>
                    <a:pt x="50018" y="174873"/>
                    <a:pt x="54257" y="168170"/>
                  </a:cubicBezTo>
                  <a:cubicBezTo>
                    <a:pt x="58900" y="160824"/>
                    <a:pt x="61163" y="152156"/>
                    <a:pt x="61829" y="143489"/>
                  </a:cubicBezTo>
                  <a:cubicBezTo>
                    <a:pt x="62449" y="135392"/>
                    <a:pt x="61746" y="127260"/>
                    <a:pt x="60651" y="119212"/>
                  </a:cubicBezTo>
                  <a:cubicBezTo>
                    <a:pt x="63568" y="112961"/>
                    <a:pt x="66032" y="106496"/>
                    <a:pt x="68033" y="99900"/>
                  </a:cubicBezTo>
                  <a:cubicBezTo>
                    <a:pt x="69545" y="94935"/>
                    <a:pt x="70795" y="89875"/>
                    <a:pt x="71783" y="84779"/>
                  </a:cubicBezTo>
                  <a:lnTo>
                    <a:pt x="71783" y="84779"/>
                  </a:lnTo>
                  <a:cubicBezTo>
                    <a:pt x="70569" y="93399"/>
                    <a:pt x="67735" y="109365"/>
                    <a:pt x="68140" y="112997"/>
                  </a:cubicBezTo>
                  <a:cubicBezTo>
                    <a:pt x="69295" y="123474"/>
                    <a:pt x="71569" y="133809"/>
                    <a:pt x="72712" y="144286"/>
                  </a:cubicBezTo>
                  <a:cubicBezTo>
                    <a:pt x="72771" y="144822"/>
                    <a:pt x="72807" y="145394"/>
                    <a:pt x="72783" y="145953"/>
                  </a:cubicBezTo>
                  <a:cubicBezTo>
                    <a:pt x="72390" y="146894"/>
                    <a:pt x="72676" y="147287"/>
                    <a:pt x="72247" y="148215"/>
                  </a:cubicBezTo>
                  <a:cubicBezTo>
                    <a:pt x="73521" y="146798"/>
                    <a:pt x="75498" y="143215"/>
                    <a:pt x="75545" y="142084"/>
                  </a:cubicBezTo>
                  <a:cubicBezTo>
                    <a:pt x="81153" y="128939"/>
                    <a:pt x="80963" y="118354"/>
                    <a:pt x="80201" y="104079"/>
                  </a:cubicBezTo>
                  <a:cubicBezTo>
                    <a:pt x="79760" y="95780"/>
                    <a:pt x="78022" y="87160"/>
                    <a:pt x="72878" y="80695"/>
                  </a:cubicBezTo>
                  <a:cubicBezTo>
                    <a:pt x="72878" y="80671"/>
                    <a:pt x="72890" y="80659"/>
                    <a:pt x="72902" y="80647"/>
                  </a:cubicBezTo>
                  <a:cubicBezTo>
                    <a:pt x="72878" y="80647"/>
                    <a:pt x="72866" y="80647"/>
                    <a:pt x="72843" y="80659"/>
                  </a:cubicBezTo>
                  <a:cubicBezTo>
                    <a:pt x="72759" y="80552"/>
                    <a:pt x="72664" y="80445"/>
                    <a:pt x="72581" y="80326"/>
                  </a:cubicBezTo>
                  <a:cubicBezTo>
                    <a:pt x="73247" y="76278"/>
                    <a:pt x="73759" y="72194"/>
                    <a:pt x="74117" y="68110"/>
                  </a:cubicBezTo>
                  <a:cubicBezTo>
                    <a:pt x="74581" y="62752"/>
                    <a:pt x="74771" y="57371"/>
                    <a:pt x="74688" y="51989"/>
                  </a:cubicBezTo>
                  <a:lnTo>
                    <a:pt x="74688" y="51989"/>
                  </a:lnTo>
                  <a:cubicBezTo>
                    <a:pt x="81320" y="69384"/>
                    <a:pt x="94607" y="84255"/>
                    <a:pt x="111359" y="92447"/>
                  </a:cubicBezTo>
                  <a:cubicBezTo>
                    <a:pt x="108073" y="82850"/>
                    <a:pt x="103966" y="73456"/>
                    <a:pt x="98286" y="65050"/>
                  </a:cubicBezTo>
                  <a:cubicBezTo>
                    <a:pt x="95119" y="60347"/>
                    <a:pt x="91440" y="55966"/>
                    <a:pt x="87261" y="52144"/>
                  </a:cubicBezTo>
                  <a:cubicBezTo>
                    <a:pt x="83927" y="49108"/>
                    <a:pt x="78879" y="44083"/>
                    <a:pt x="74581" y="42690"/>
                  </a:cubicBezTo>
                  <a:lnTo>
                    <a:pt x="74331" y="43274"/>
                  </a:lnTo>
                  <a:cubicBezTo>
                    <a:pt x="74164" y="40750"/>
                    <a:pt x="73938" y="38226"/>
                    <a:pt x="73640" y="35701"/>
                  </a:cubicBezTo>
                  <a:cubicBezTo>
                    <a:pt x="72402" y="24938"/>
                    <a:pt x="70080" y="14365"/>
                    <a:pt x="66651" y="4090"/>
                  </a:cubicBezTo>
                  <a:cubicBezTo>
                    <a:pt x="66223" y="2816"/>
                    <a:pt x="65770" y="1566"/>
                    <a:pt x="65282" y="316"/>
                  </a:cubicBezTo>
                  <a:cubicBezTo>
                    <a:pt x="65195" y="98"/>
                    <a:pt x="64999" y="0"/>
                    <a:pt x="64810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5"/>
            <p:cNvSpPr/>
            <p:nvPr/>
          </p:nvSpPr>
          <p:spPr>
            <a:xfrm>
              <a:off x="2411848" y="1602237"/>
              <a:ext cx="774625" cy="263425"/>
            </a:xfrm>
            <a:custGeom>
              <a:rect b="b" l="l" r="r" t="t"/>
              <a:pathLst>
                <a:path extrusionOk="0" h="9965" w="29303">
                  <a:moveTo>
                    <a:pt x="3352" y="1"/>
                  </a:moveTo>
                  <a:cubicBezTo>
                    <a:pt x="2496" y="1"/>
                    <a:pt x="1634" y="134"/>
                    <a:pt x="1037" y="712"/>
                  </a:cubicBezTo>
                  <a:cubicBezTo>
                    <a:pt x="1" y="1724"/>
                    <a:pt x="418" y="3593"/>
                    <a:pt x="1489" y="4546"/>
                  </a:cubicBezTo>
                  <a:cubicBezTo>
                    <a:pt x="2573" y="5510"/>
                    <a:pt x="4073" y="5808"/>
                    <a:pt x="5502" y="6058"/>
                  </a:cubicBezTo>
                  <a:cubicBezTo>
                    <a:pt x="12598" y="7332"/>
                    <a:pt x="19682" y="8606"/>
                    <a:pt x="26778" y="9880"/>
                  </a:cubicBezTo>
                  <a:cubicBezTo>
                    <a:pt x="27020" y="9925"/>
                    <a:pt x="27279" y="9964"/>
                    <a:pt x="27530" y="9964"/>
                  </a:cubicBezTo>
                  <a:cubicBezTo>
                    <a:pt x="27872" y="9964"/>
                    <a:pt x="28198" y="9892"/>
                    <a:pt x="28445" y="9666"/>
                  </a:cubicBezTo>
                  <a:cubicBezTo>
                    <a:pt x="29302" y="8856"/>
                    <a:pt x="28123" y="7534"/>
                    <a:pt x="27076" y="7010"/>
                  </a:cubicBezTo>
                  <a:cubicBezTo>
                    <a:pt x="23516" y="5236"/>
                    <a:pt x="19765" y="3855"/>
                    <a:pt x="15908" y="2891"/>
                  </a:cubicBezTo>
                  <a:cubicBezTo>
                    <a:pt x="12145" y="1272"/>
                    <a:pt x="8097" y="295"/>
                    <a:pt x="4001" y="22"/>
                  </a:cubicBezTo>
                  <a:cubicBezTo>
                    <a:pt x="3788" y="9"/>
                    <a:pt x="3570" y="1"/>
                    <a:pt x="335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5"/>
            <p:cNvSpPr/>
            <p:nvPr/>
          </p:nvSpPr>
          <p:spPr>
            <a:xfrm>
              <a:off x="6031650" y="3960022"/>
              <a:ext cx="619451" cy="647922"/>
            </a:xfrm>
            <a:custGeom>
              <a:rect b="b" l="l" r="r" t="t"/>
              <a:pathLst>
                <a:path extrusionOk="0" h="24510" w="23433">
                  <a:moveTo>
                    <a:pt x="2834" y="0"/>
                  </a:moveTo>
                  <a:cubicBezTo>
                    <a:pt x="1878" y="0"/>
                    <a:pt x="926" y="130"/>
                    <a:pt x="1" y="411"/>
                  </a:cubicBezTo>
                  <a:cubicBezTo>
                    <a:pt x="3061" y="2935"/>
                    <a:pt x="5751" y="5900"/>
                    <a:pt x="7966" y="9186"/>
                  </a:cubicBezTo>
                  <a:cubicBezTo>
                    <a:pt x="10085" y="12317"/>
                    <a:pt x="11645" y="16341"/>
                    <a:pt x="14241" y="19116"/>
                  </a:cubicBezTo>
                  <a:cubicBezTo>
                    <a:pt x="16272" y="21273"/>
                    <a:pt x="19271" y="22223"/>
                    <a:pt x="22224" y="22907"/>
                  </a:cubicBezTo>
                  <a:lnTo>
                    <a:pt x="22224" y="22907"/>
                  </a:lnTo>
                  <a:cubicBezTo>
                    <a:pt x="22276" y="22073"/>
                    <a:pt x="22016" y="21125"/>
                    <a:pt x="21706" y="20330"/>
                  </a:cubicBezTo>
                  <a:cubicBezTo>
                    <a:pt x="20575" y="17508"/>
                    <a:pt x="19289" y="14746"/>
                    <a:pt x="17860" y="12055"/>
                  </a:cubicBezTo>
                  <a:cubicBezTo>
                    <a:pt x="16026" y="8662"/>
                    <a:pt x="13895" y="5316"/>
                    <a:pt x="10847" y="2947"/>
                  </a:cubicBezTo>
                  <a:cubicBezTo>
                    <a:pt x="8572" y="1163"/>
                    <a:pt x="5689" y="0"/>
                    <a:pt x="2834" y="0"/>
                  </a:cubicBezTo>
                  <a:close/>
                  <a:moveTo>
                    <a:pt x="22224" y="22907"/>
                  </a:moveTo>
                  <a:lnTo>
                    <a:pt x="22224" y="22907"/>
                  </a:lnTo>
                  <a:cubicBezTo>
                    <a:pt x="22183" y="23548"/>
                    <a:pt x="21959" y="24121"/>
                    <a:pt x="21432" y="24509"/>
                  </a:cubicBezTo>
                  <a:lnTo>
                    <a:pt x="23432" y="23176"/>
                  </a:lnTo>
                  <a:cubicBezTo>
                    <a:pt x="23032" y="23090"/>
                    <a:pt x="22628" y="23001"/>
                    <a:pt x="22224" y="22907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CUSTOM_10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76"/>
          <p:cNvGrpSpPr/>
          <p:nvPr/>
        </p:nvGrpSpPr>
        <p:grpSpPr>
          <a:xfrm>
            <a:off x="158487" y="-362375"/>
            <a:ext cx="8855689" cy="6554325"/>
            <a:chOff x="-432800" y="-296625"/>
            <a:chExt cx="8274025" cy="6554325"/>
          </a:xfrm>
        </p:grpSpPr>
        <p:sp>
          <p:nvSpPr>
            <p:cNvPr id="410" name="Google Shape;410;p76"/>
            <p:cNvSpPr/>
            <p:nvPr/>
          </p:nvSpPr>
          <p:spPr>
            <a:xfrm>
              <a:off x="955475" y="3569025"/>
              <a:ext cx="5971000" cy="2688675"/>
            </a:xfrm>
            <a:custGeom>
              <a:rect b="b" l="l" r="r" t="t"/>
              <a:pathLst>
                <a:path extrusionOk="0" h="107547" w="238840">
                  <a:moveTo>
                    <a:pt x="118345" y="1"/>
                  </a:moveTo>
                  <a:cubicBezTo>
                    <a:pt x="115832" y="1"/>
                    <a:pt x="113308" y="177"/>
                    <a:pt x="110823" y="441"/>
                  </a:cubicBezTo>
                  <a:cubicBezTo>
                    <a:pt x="92452" y="2405"/>
                    <a:pt x="73866" y="9382"/>
                    <a:pt x="61853" y="23408"/>
                  </a:cubicBezTo>
                  <a:cubicBezTo>
                    <a:pt x="60246" y="25277"/>
                    <a:pt x="58746" y="27277"/>
                    <a:pt x="56745" y="28718"/>
                  </a:cubicBezTo>
                  <a:cubicBezTo>
                    <a:pt x="54150" y="30611"/>
                    <a:pt x="50935" y="31385"/>
                    <a:pt x="47839" y="32278"/>
                  </a:cubicBezTo>
                  <a:cubicBezTo>
                    <a:pt x="31992" y="36838"/>
                    <a:pt x="17324" y="45446"/>
                    <a:pt x="5596" y="57055"/>
                  </a:cubicBezTo>
                  <a:cubicBezTo>
                    <a:pt x="3501" y="59127"/>
                    <a:pt x="1417" y="61460"/>
                    <a:pt x="834" y="64353"/>
                  </a:cubicBezTo>
                  <a:cubicBezTo>
                    <a:pt x="0" y="68521"/>
                    <a:pt x="2655" y="72783"/>
                    <a:pt x="6239" y="75057"/>
                  </a:cubicBezTo>
                  <a:cubicBezTo>
                    <a:pt x="9835" y="77319"/>
                    <a:pt x="14180" y="78010"/>
                    <a:pt x="18407" y="78450"/>
                  </a:cubicBezTo>
                  <a:cubicBezTo>
                    <a:pt x="41374" y="80891"/>
                    <a:pt x="64806" y="77998"/>
                    <a:pt x="87511" y="82201"/>
                  </a:cubicBezTo>
                  <a:cubicBezTo>
                    <a:pt x="105847" y="85594"/>
                    <a:pt x="123004" y="93488"/>
                    <a:pt x="140851" y="98893"/>
                  </a:cubicBezTo>
                  <a:cubicBezTo>
                    <a:pt x="158532" y="104251"/>
                    <a:pt x="176963" y="107168"/>
                    <a:pt x="195453" y="107525"/>
                  </a:cubicBezTo>
                  <a:cubicBezTo>
                    <a:pt x="196136" y="107539"/>
                    <a:pt x="196825" y="107547"/>
                    <a:pt x="197515" y="107547"/>
                  </a:cubicBezTo>
                  <a:cubicBezTo>
                    <a:pt x="203663" y="107547"/>
                    <a:pt x="210016" y="106894"/>
                    <a:pt x="214908" y="103287"/>
                  </a:cubicBezTo>
                  <a:cubicBezTo>
                    <a:pt x="221885" y="98155"/>
                    <a:pt x="219563" y="90273"/>
                    <a:pt x="218408" y="82987"/>
                  </a:cubicBezTo>
                  <a:lnTo>
                    <a:pt x="218408" y="82987"/>
                  </a:lnTo>
                  <a:cubicBezTo>
                    <a:pt x="220799" y="83682"/>
                    <a:pt x="223074" y="84068"/>
                    <a:pt x="225153" y="84068"/>
                  </a:cubicBezTo>
                  <a:cubicBezTo>
                    <a:pt x="230581" y="84068"/>
                    <a:pt x="234670" y="81441"/>
                    <a:pt x="235970" y="74855"/>
                  </a:cubicBezTo>
                  <a:cubicBezTo>
                    <a:pt x="236899" y="70164"/>
                    <a:pt x="238839" y="65258"/>
                    <a:pt x="238435" y="60436"/>
                  </a:cubicBezTo>
                  <a:cubicBezTo>
                    <a:pt x="237994" y="55150"/>
                    <a:pt x="234779" y="50709"/>
                    <a:pt x="231720" y="46577"/>
                  </a:cubicBezTo>
                  <a:cubicBezTo>
                    <a:pt x="226505" y="39529"/>
                    <a:pt x="221016" y="32254"/>
                    <a:pt x="213265" y="28170"/>
                  </a:cubicBezTo>
                  <a:cubicBezTo>
                    <a:pt x="205828" y="24245"/>
                    <a:pt x="197390" y="23754"/>
                    <a:pt x="188807" y="23754"/>
                  </a:cubicBezTo>
                  <a:cubicBezTo>
                    <a:pt x="185943" y="23754"/>
                    <a:pt x="183063" y="23808"/>
                    <a:pt x="180198" y="23808"/>
                  </a:cubicBezTo>
                  <a:cubicBezTo>
                    <a:pt x="171677" y="23808"/>
                    <a:pt x="163295" y="23325"/>
                    <a:pt x="155889" y="19479"/>
                  </a:cubicBezTo>
                  <a:cubicBezTo>
                    <a:pt x="147233" y="14978"/>
                    <a:pt x="141101" y="6382"/>
                    <a:pt x="132148" y="2501"/>
                  </a:cubicBezTo>
                  <a:cubicBezTo>
                    <a:pt x="127810" y="632"/>
                    <a:pt x="123096" y="1"/>
                    <a:pt x="118345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6"/>
            <p:cNvSpPr/>
            <p:nvPr/>
          </p:nvSpPr>
          <p:spPr>
            <a:xfrm>
              <a:off x="1028050" y="-296625"/>
              <a:ext cx="4468475" cy="3014075"/>
            </a:xfrm>
            <a:custGeom>
              <a:rect b="b" l="l" r="r" t="t"/>
              <a:pathLst>
                <a:path extrusionOk="0" h="120563" w="178739">
                  <a:moveTo>
                    <a:pt x="98979" y="0"/>
                  </a:moveTo>
                  <a:lnTo>
                    <a:pt x="98979" y="0"/>
                  </a:lnTo>
                  <a:cubicBezTo>
                    <a:pt x="88978" y="1679"/>
                    <a:pt x="79048" y="4179"/>
                    <a:pt x="69820" y="8406"/>
                  </a:cubicBezTo>
                  <a:cubicBezTo>
                    <a:pt x="64665" y="10763"/>
                    <a:pt x="59736" y="13669"/>
                    <a:pt x="55271" y="17169"/>
                  </a:cubicBezTo>
                  <a:cubicBezTo>
                    <a:pt x="51735" y="19955"/>
                    <a:pt x="45948" y="24110"/>
                    <a:pt x="43865" y="28135"/>
                  </a:cubicBezTo>
                  <a:lnTo>
                    <a:pt x="44401" y="28468"/>
                  </a:lnTo>
                  <a:cubicBezTo>
                    <a:pt x="41888" y="28218"/>
                    <a:pt x="39352" y="28039"/>
                    <a:pt x="36828" y="27908"/>
                  </a:cubicBezTo>
                  <a:cubicBezTo>
                    <a:pt x="34192" y="27778"/>
                    <a:pt x="31556" y="27712"/>
                    <a:pt x="28923" y="27712"/>
                  </a:cubicBezTo>
                  <a:cubicBezTo>
                    <a:pt x="20745" y="27712"/>
                    <a:pt x="12587" y="28344"/>
                    <a:pt x="4491" y="29623"/>
                  </a:cubicBezTo>
                  <a:cubicBezTo>
                    <a:pt x="3169" y="29825"/>
                    <a:pt x="1860" y="30075"/>
                    <a:pt x="550" y="30349"/>
                  </a:cubicBezTo>
                  <a:cubicBezTo>
                    <a:pt x="1" y="30475"/>
                    <a:pt x="23" y="31294"/>
                    <a:pt x="565" y="31294"/>
                  </a:cubicBezTo>
                  <a:cubicBezTo>
                    <a:pt x="587" y="31294"/>
                    <a:pt x="610" y="31293"/>
                    <a:pt x="633" y="31290"/>
                  </a:cubicBezTo>
                  <a:cubicBezTo>
                    <a:pt x="5003" y="30706"/>
                    <a:pt x="9361" y="30135"/>
                    <a:pt x="13742" y="29742"/>
                  </a:cubicBezTo>
                  <a:cubicBezTo>
                    <a:pt x="15980" y="43053"/>
                    <a:pt x="21910" y="55733"/>
                    <a:pt x="30732" y="65949"/>
                  </a:cubicBezTo>
                  <a:cubicBezTo>
                    <a:pt x="35530" y="71509"/>
                    <a:pt x="41138" y="76331"/>
                    <a:pt x="45817" y="81998"/>
                  </a:cubicBezTo>
                  <a:cubicBezTo>
                    <a:pt x="43948" y="76307"/>
                    <a:pt x="43877" y="70211"/>
                    <a:pt x="42746" y="64330"/>
                  </a:cubicBezTo>
                  <a:cubicBezTo>
                    <a:pt x="39852" y="49435"/>
                    <a:pt x="29589" y="36183"/>
                    <a:pt x="15957" y="29563"/>
                  </a:cubicBezTo>
                  <a:cubicBezTo>
                    <a:pt x="16147" y="29540"/>
                    <a:pt x="16349" y="29528"/>
                    <a:pt x="16540" y="29516"/>
                  </a:cubicBezTo>
                  <a:cubicBezTo>
                    <a:pt x="20520" y="29224"/>
                    <a:pt x="24507" y="29084"/>
                    <a:pt x="28491" y="29084"/>
                  </a:cubicBezTo>
                  <a:cubicBezTo>
                    <a:pt x="29882" y="29084"/>
                    <a:pt x="31272" y="29101"/>
                    <a:pt x="32661" y="29135"/>
                  </a:cubicBezTo>
                  <a:cubicBezTo>
                    <a:pt x="35864" y="29206"/>
                    <a:pt x="39055" y="29385"/>
                    <a:pt x="42246" y="29659"/>
                  </a:cubicBezTo>
                  <a:cubicBezTo>
                    <a:pt x="42222" y="29813"/>
                    <a:pt x="42210" y="29980"/>
                    <a:pt x="42198" y="30147"/>
                  </a:cubicBezTo>
                  <a:cubicBezTo>
                    <a:pt x="42007" y="33099"/>
                    <a:pt x="43246" y="36028"/>
                    <a:pt x="44567" y="38731"/>
                  </a:cubicBezTo>
                  <a:cubicBezTo>
                    <a:pt x="53223" y="56364"/>
                    <a:pt x="66427" y="71747"/>
                    <a:pt x="82560" y="82963"/>
                  </a:cubicBezTo>
                  <a:cubicBezTo>
                    <a:pt x="83490" y="83598"/>
                    <a:pt x="84521" y="84252"/>
                    <a:pt x="85625" y="84252"/>
                  </a:cubicBezTo>
                  <a:cubicBezTo>
                    <a:pt x="85722" y="84252"/>
                    <a:pt x="85820" y="84247"/>
                    <a:pt x="85918" y="84237"/>
                  </a:cubicBezTo>
                  <a:cubicBezTo>
                    <a:pt x="80560" y="67592"/>
                    <a:pt x="71368" y="52185"/>
                    <a:pt x="59260" y="39565"/>
                  </a:cubicBezTo>
                  <a:cubicBezTo>
                    <a:pt x="55854" y="36017"/>
                    <a:pt x="52104" y="32623"/>
                    <a:pt x="47758" y="30409"/>
                  </a:cubicBezTo>
                  <a:cubicBezTo>
                    <a:pt x="48020" y="30373"/>
                    <a:pt x="48282" y="30337"/>
                    <a:pt x="48544" y="30313"/>
                  </a:cubicBezTo>
                  <a:cubicBezTo>
                    <a:pt x="53926" y="30968"/>
                    <a:pt x="59272" y="31897"/>
                    <a:pt x="64558" y="33088"/>
                  </a:cubicBezTo>
                  <a:cubicBezTo>
                    <a:pt x="70201" y="34362"/>
                    <a:pt x="75785" y="35945"/>
                    <a:pt x="81262" y="37838"/>
                  </a:cubicBezTo>
                  <a:cubicBezTo>
                    <a:pt x="82786" y="49506"/>
                    <a:pt x="86704" y="61627"/>
                    <a:pt x="93847" y="70878"/>
                  </a:cubicBezTo>
                  <a:cubicBezTo>
                    <a:pt x="100146" y="79022"/>
                    <a:pt x="108349" y="85796"/>
                    <a:pt x="113135" y="94917"/>
                  </a:cubicBezTo>
                  <a:cubicBezTo>
                    <a:pt x="116481" y="85820"/>
                    <a:pt x="118469" y="75545"/>
                    <a:pt x="114790" y="66580"/>
                  </a:cubicBezTo>
                  <a:cubicBezTo>
                    <a:pt x="111969" y="59686"/>
                    <a:pt x="106170" y="54483"/>
                    <a:pt x="100300" y="49887"/>
                  </a:cubicBezTo>
                  <a:cubicBezTo>
                    <a:pt x="95764" y="46339"/>
                    <a:pt x="91085" y="42994"/>
                    <a:pt x="86358" y="39696"/>
                  </a:cubicBezTo>
                  <a:lnTo>
                    <a:pt x="86358" y="39696"/>
                  </a:lnTo>
                  <a:cubicBezTo>
                    <a:pt x="89216" y="40803"/>
                    <a:pt x="92049" y="41982"/>
                    <a:pt x="94847" y="43256"/>
                  </a:cubicBezTo>
                  <a:cubicBezTo>
                    <a:pt x="104587" y="47697"/>
                    <a:pt x="113850" y="53161"/>
                    <a:pt x="122375" y="59638"/>
                  </a:cubicBezTo>
                  <a:cubicBezTo>
                    <a:pt x="124065" y="60924"/>
                    <a:pt x="125744" y="62258"/>
                    <a:pt x="127387" y="63639"/>
                  </a:cubicBezTo>
                  <a:cubicBezTo>
                    <a:pt x="124899" y="66901"/>
                    <a:pt x="123684" y="71009"/>
                    <a:pt x="123291" y="75105"/>
                  </a:cubicBezTo>
                  <a:cubicBezTo>
                    <a:pt x="122470" y="83725"/>
                    <a:pt x="125089" y="92404"/>
                    <a:pt x="129292" y="99977"/>
                  </a:cubicBezTo>
                  <a:cubicBezTo>
                    <a:pt x="133495" y="107549"/>
                    <a:pt x="139222" y="114145"/>
                    <a:pt x="145056" y="120563"/>
                  </a:cubicBezTo>
                  <a:cubicBezTo>
                    <a:pt x="143961" y="102346"/>
                    <a:pt x="142115" y="83249"/>
                    <a:pt x="132281" y="67973"/>
                  </a:cubicBezTo>
                  <a:lnTo>
                    <a:pt x="132281" y="67973"/>
                  </a:lnTo>
                  <a:cubicBezTo>
                    <a:pt x="138758" y="74045"/>
                    <a:pt x="144485" y="80915"/>
                    <a:pt x="148759" y="88702"/>
                  </a:cubicBezTo>
                  <a:cubicBezTo>
                    <a:pt x="149569" y="90190"/>
                    <a:pt x="150319" y="91702"/>
                    <a:pt x="151021" y="93250"/>
                  </a:cubicBezTo>
                  <a:cubicBezTo>
                    <a:pt x="151090" y="93400"/>
                    <a:pt x="151221" y="93464"/>
                    <a:pt x="151351" y="93464"/>
                  </a:cubicBezTo>
                  <a:cubicBezTo>
                    <a:pt x="151582" y="93464"/>
                    <a:pt x="151809" y="93266"/>
                    <a:pt x="151688" y="93000"/>
                  </a:cubicBezTo>
                  <a:cubicBezTo>
                    <a:pt x="146282" y="80832"/>
                    <a:pt x="137400" y="70568"/>
                    <a:pt x="127232" y="62103"/>
                  </a:cubicBezTo>
                  <a:cubicBezTo>
                    <a:pt x="124708" y="59996"/>
                    <a:pt x="122089" y="57984"/>
                    <a:pt x="119410" y="56067"/>
                  </a:cubicBezTo>
                  <a:lnTo>
                    <a:pt x="119410" y="56067"/>
                  </a:lnTo>
                  <a:cubicBezTo>
                    <a:pt x="129483" y="61210"/>
                    <a:pt x="138650" y="66913"/>
                    <a:pt x="148128" y="73402"/>
                  </a:cubicBezTo>
                  <a:cubicBezTo>
                    <a:pt x="157486" y="79808"/>
                    <a:pt x="167535" y="85820"/>
                    <a:pt x="178739" y="87594"/>
                  </a:cubicBezTo>
                  <a:cubicBezTo>
                    <a:pt x="174524" y="80867"/>
                    <a:pt x="170238" y="74045"/>
                    <a:pt x="164320" y="68771"/>
                  </a:cubicBezTo>
                  <a:cubicBezTo>
                    <a:pt x="157831" y="62972"/>
                    <a:pt x="149652" y="59329"/>
                    <a:pt x="141210" y="57245"/>
                  </a:cubicBezTo>
                  <a:cubicBezTo>
                    <a:pt x="133328" y="55305"/>
                    <a:pt x="125196" y="54674"/>
                    <a:pt x="117076" y="54424"/>
                  </a:cubicBezTo>
                  <a:cubicBezTo>
                    <a:pt x="111385" y="50518"/>
                    <a:pt x="105408" y="47030"/>
                    <a:pt x="99241" y="43970"/>
                  </a:cubicBezTo>
                  <a:cubicBezTo>
                    <a:pt x="94585" y="41672"/>
                    <a:pt x="89799" y="39612"/>
                    <a:pt x="84929" y="37791"/>
                  </a:cubicBezTo>
                  <a:lnTo>
                    <a:pt x="84929" y="37791"/>
                  </a:lnTo>
                  <a:cubicBezTo>
                    <a:pt x="93240" y="40410"/>
                    <a:pt x="108516" y="45815"/>
                    <a:pt x="112159" y="46018"/>
                  </a:cubicBezTo>
                  <a:cubicBezTo>
                    <a:pt x="122696" y="46589"/>
                    <a:pt x="133257" y="46042"/>
                    <a:pt x="143782" y="46637"/>
                  </a:cubicBezTo>
                  <a:cubicBezTo>
                    <a:pt x="144318" y="46661"/>
                    <a:pt x="144889" y="46720"/>
                    <a:pt x="145437" y="46839"/>
                  </a:cubicBezTo>
                  <a:cubicBezTo>
                    <a:pt x="146306" y="47387"/>
                    <a:pt x="146747" y="47161"/>
                    <a:pt x="147592" y="47744"/>
                  </a:cubicBezTo>
                  <a:cubicBezTo>
                    <a:pt x="146401" y="46244"/>
                    <a:pt x="143187" y="43708"/>
                    <a:pt x="142079" y="43470"/>
                  </a:cubicBezTo>
                  <a:cubicBezTo>
                    <a:pt x="130030" y="35778"/>
                    <a:pt x="119565" y="34242"/>
                    <a:pt x="105349" y="32647"/>
                  </a:cubicBezTo>
                  <a:cubicBezTo>
                    <a:pt x="102943" y="32380"/>
                    <a:pt x="100491" y="32215"/>
                    <a:pt x="98045" y="32215"/>
                  </a:cubicBezTo>
                  <a:cubicBezTo>
                    <a:pt x="92102" y="32215"/>
                    <a:pt x="86195" y="33189"/>
                    <a:pt x="81084" y="36040"/>
                  </a:cubicBezTo>
                  <a:cubicBezTo>
                    <a:pt x="81060" y="36028"/>
                    <a:pt x="81048" y="36017"/>
                    <a:pt x="81036" y="36017"/>
                  </a:cubicBezTo>
                  <a:cubicBezTo>
                    <a:pt x="81036" y="36028"/>
                    <a:pt x="81036" y="36052"/>
                    <a:pt x="81036" y="36064"/>
                  </a:cubicBezTo>
                  <a:cubicBezTo>
                    <a:pt x="80917" y="36136"/>
                    <a:pt x="80798" y="36207"/>
                    <a:pt x="80679" y="36278"/>
                  </a:cubicBezTo>
                  <a:cubicBezTo>
                    <a:pt x="76786" y="34945"/>
                    <a:pt x="72845" y="33778"/>
                    <a:pt x="68868" y="32754"/>
                  </a:cubicBezTo>
                  <a:cubicBezTo>
                    <a:pt x="63653" y="31421"/>
                    <a:pt x="58379" y="30349"/>
                    <a:pt x="53068" y="29540"/>
                  </a:cubicBezTo>
                  <a:cubicBezTo>
                    <a:pt x="71321" y="25861"/>
                    <a:pt x="88168" y="15193"/>
                    <a:pt x="9897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6"/>
            <p:cNvSpPr/>
            <p:nvPr/>
          </p:nvSpPr>
          <p:spPr>
            <a:xfrm>
              <a:off x="5354825" y="2330175"/>
              <a:ext cx="2486400" cy="1321625"/>
            </a:xfrm>
            <a:custGeom>
              <a:rect b="b" l="l" r="r" t="t"/>
              <a:pathLst>
                <a:path extrusionOk="0" h="52865" w="99456">
                  <a:moveTo>
                    <a:pt x="64092" y="1"/>
                  </a:moveTo>
                  <a:cubicBezTo>
                    <a:pt x="66497" y="2168"/>
                    <a:pt x="68164" y="5025"/>
                    <a:pt x="70283" y="7490"/>
                  </a:cubicBezTo>
                  <a:cubicBezTo>
                    <a:pt x="75273" y="13301"/>
                    <a:pt x="82887" y="16725"/>
                    <a:pt x="90527" y="16725"/>
                  </a:cubicBezTo>
                  <a:cubicBezTo>
                    <a:pt x="91090" y="16725"/>
                    <a:pt x="91652" y="16707"/>
                    <a:pt x="92214" y="16669"/>
                  </a:cubicBezTo>
                  <a:lnTo>
                    <a:pt x="92214" y="16669"/>
                  </a:lnTo>
                  <a:cubicBezTo>
                    <a:pt x="92131" y="16729"/>
                    <a:pt x="92048" y="16788"/>
                    <a:pt x="91952" y="16848"/>
                  </a:cubicBezTo>
                  <a:cubicBezTo>
                    <a:pt x="89535" y="18467"/>
                    <a:pt x="87035" y="19979"/>
                    <a:pt x="84463" y="21360"/>
                  </a:cubicBezTo>
                  <a:cubicBezTo>
                    <a:pt x="82939" y="22182"/>
                    <a:pt x="81392" y="22956"/>
                    <a:pt x="79820" y="23682"/>
                  </a:cubicBezTo>
                  <a:cubicBezTo>
                    <a:pt x="79784" y="23599"/>
                    <a:pt x="79749" y="23515"/>
                    <a:pt x="79713" y="23444"/>
                  </a:cubicBezTo>
                  <a:cubicBezTo>
                    <a:pt x="79010" y="21991"/>
                    <a:pt x="77629" y="20944"/>
                    <a:pt x="76284" y="20027"/>
                  </a:cubicBezTo>
                  <a:cubicBezTo>
                    <a:pt x="67485" y="14050"/>
                    <a:pt x="57139" y="10347"/>
                    <a:pt x="46530" y="9407"/>
                  </a:cubicBezTo>
                  <a:cubicBezTo>
                    <a:pt x="46311" y="9387"/>
                    <a:pt x="46085" y="9370"/>
                    <a:pt x="45861" y="9370"/>
                  </a:cubicBezTo>
                  <a:cubicBezTo>
                    <a:pt x="45406" y="9370"/>
                    <a:pt x="44961" y="9441"/>
                    <a:pt x="44601" y="9704"/>
                  </a:cubicBezTo>
                  <a:cubicBezTo>
                    <a:pt x="51590" y="16110"/>
                    <a:pt x="60056" y="20884"/>
                    <a:pt x="69140" y="23575"/>
                  </a:cubicBezTo>
                  <a:cubicBezTo>
                    <a:pt x="71460" y="24266"/>
                    <a:pt x="73879" y="24819"/>
                    <a:pt x="76279" y="24819"/>
                  </a:cubicBezTo>
                  <a:cubicBezTo>
                    <a:pt x="76527" y="24819"/>
                    <a:pt x="76775" y="24814"/>
                    <a:pt x="77022" y="24801"/>
                  </a:cubicBezTo>
                  <a:lnTo>
                    <a:pt x="77022" y="24801"/>
                  </a:lnTo>
                  <a:cubicBezTo>
                    <a:pt x="76903" y="24897"/>
                    <a:pt x="76784" y="24980"/>
                    <a:pt x="76677" y="25063"/>
                  </a:cubicBezTo>
                  <a:cubicBezTo>
                    <a:pt x="73962" y="26194"/>
                    <a:pt x="71200" y="27194"/>
                    <a:pt x="68390" y="28052"/>
                  </a:cubicBezTo>
                  <a:cubicBezTo>
                    <a:pt x="65390" y="28968"/>
                    <a:pt x="62330" y="29719"/>
                    <a:pt x="59246" y="30302"/>
                  </a:cubicBezTo>
                  <a:cubicBezTo>
                    <a:pt x="55400" y="25218"/>
                    <a:pt x="50304" y="20551"/>
                    <a:pt x="44458" y="18122"/>
                  </a:cubicBezTo>
                  <a:cubicBezTo>
                    <a:pt x="39303" y="15967"/>
                    <a:pt x="33624" y="14979"/>
                    <a:pt x="28921" y="11978"/>
                  </a:cubicBezTo>
                  <a:lnTo>
                    <a:pt x="28921" y="11978"/>
                  </a:lnTo>
                  <a:cubicBezTo>
                    <a:pt x="29790" y="17157"/>
                    <a:pt x="31612" y="22527"/>
                    <a:pt x="35743" y="25766"/>
                  </a:cubicBezTo>
                  <a:cubicBezTo>
                    <a:pt x="38934" y="28254"/>
                    <a:pt x="43053" y="29135"/>
                    <a:pt x="47054" y="29730"/>
                  </a:cubicBezTo>
                  <a:cubicBezTo>
                    <a:pt x="50138" y="30183"/>
                    <a:pt x="53245" y="30504"/>
                    <a:pt x="56353" y="30790"/>
                  </a:cubicBezTo>
                  <a:cubicBezTo>
                    <a:pt x="54710" y="31040"/>
                    <a:pt x="53055" y="31243"/>
                    <a:pt x="51400" y="31385"/>
                  </a:cubicBezTo>
                  <a:cubicBezTo>
                    <a:pt x="48969" y="31606"/>
                    <a:pt x="46528" y="31719"/>
                    <a:pt x="44086" y="31719"/>
                  </a:cubicBezTo>
                  <a:cubicBezTo>
                    <a:pt x="40728" y="31719"/>
                    <a:pt x="37370" y="31505"/>
                    <a:pt x="34040" y="31064"/>
                  </a:cubicBezTo>
                  <a:cubicBezTo>
                    <a:pt x="32897" y="30909"/>
                    <a:pt x="31743" y="30731"/>
                    <a:pt x="30600" y="30528"/>
                  </a:cubicBezTo>
                  <a:cubicBezTo>
                    <a:pt x="30897" y="28314"/>
                    <a:pt x="30373" y="26063"/>
                    <a:pt x="29457" y="24027"/>
                  </a:cubicBezTo>
                  <a:cubicBezTo>
                    <a:pt x="27528" y="19753"/>
                    <a:pt x="23968" y="16360"/>
                    <a:pt x="19955" y="13931"/>
                  </a:cubicBezTo>
                  <a:cubicBezTo>
                    <a:pt x="15943" y="11490"/>
                    <a:pt x="11478" y="9919"/>
                    <a:pt x="7013" y="8466"/>
                  </a:cubicBezTo>
                  <a:lnTo>
                    <a:pt x="7013" y="8466"/>
                  </a:lnTo>
                  <a:cubicBezTo>
                    <a:pt x="12419" y="16741"/>
                    <a:pt x="18408" y="25242"/>
                    <a:pt x="27135" y="29802"/>
                  </a:cubicBezTo>
                  <a:cubicBezTo>
                    <a:pt x="22456" y="28671"/>
                    <a:pt x="17919" y="26980"/>
                    <a:pt x="13824" y="24456"/>
                  </a:cubicBezTo>
                  <a:cubicBezTo>
                    <a:pt x="13038" y="23968"/>
                    <a:pt x="12276" y="23456"/>
                    <a:pt x="11538" y="22920"/>
                  </a:cubicBezTo>
                  <a:cubicBezTo>
                    <a:pt x="11500" y="22894"/>
                    <a:pt x="11461" y="22882"/>
                    <a:pt x="11423" y="22882"/>
                  </a:cubicBezTo>
                  <a:cubicBezTo>
                    <a:pt x="11258" y="22882"/>
                    <a:pt x="11123" y="23101"/>
                    <a:pt x="11288" y="23218"/>
                  </a:cubicBezTo>
                  <a:cubicBezTo>
                    <a:pt x="17098" y="27504"/>
                    <a:pt x="24027" y="29945"/>
                    <a:pt x="31088" y="31207"/>
                  </a:cubicBezTo>
                  <a:cubicBezTo>
                    <a:pt x="32850" y="31516"/>
                    <a:pt x="34624" y="31766"/>
                    <a:pt x="36398" y="31957"/>
                  </a:cubicBezTo>
                  <a:cubicBezTo>
                    <a:pt x="34610" y="32037"/>
                    <a:pt x="32845" y="32074"/>
                    <a:pt x="31087" y="32074"/>
                  </a:cubicBezTo>
                  <a:cubicBezTo>
                    <a:pt x="26827" y="32074"/>
                    <a:pt x="22608" y="31855"/>
                    <a:pt x="18217" y="31493"/>
                  </a:cubicBezTo>
                  <a:cubicBezTo>
                    <a:pt x="16048" y="31315"/>
                    <a:pt x="13850" y="31183"/>
                    <a:pt x="11660" y="31183"/>
                  </a:cubicBezTo>
                  <a:cubicBezTo>
                    <a:pt x="7673" y="31183"/>
                    <a:pt x="3713" y="31622"/>
                    <a:pt x="0" y="33028"/>
                  </a:cubicBezTo>
                  <a:cubicBezTo>
                    <a:pt x="3787" y="35064"/>
                    <a:pt x="7632" y="37124"/>
                    <a:pt x="11835" y="38017"/>
                  </a:cubicBezTo>
                  <a:cubicBezTo>
                    <a:pt x="13529" y="38380"/>
                    <a:pt x="15254" y="38546"/>
                    <a:pt x="16983" y="38546"/>
                  </a:cubicBezTo>
                  <a:cubicBezTo>
                    <a:pt x="19957" y="38546"/>
                    <a:pt x="22945" y="38056"/>
                    <a:pt x="25813" y="37243"/>
                  </a:cubicBezTo>
                  <a:cubicBezTo>
                    <a:pt x="30040" y="36041"/>
                    <a:pt x="34052" y="34160"/>
                    <a:pt x="37934" y="32100"/>
                  </a:cubicBezTo>
                  <a:cubicBezTo>
                    <a:pt x="40095" y="32279"/>
                    <a:pt x="42263" y="32367"/>
                    <a:pt x="44431" y="32367"/>
                  </a:cubicBezTo>
                  <a:cubicBezTo>
                    <a:pt x="46002" y="32367"/>
                    <a:pt x="47572" y="32321"/>
                    <a:pt x="49138" y="32231"/>
                  </a:cubicBezTo>
                  <a:cubicBezTo>
                    <a:pt x="51947" y="32064"/>
                    <a:pt x="54757" y="31755"/>
                    <a:pt x="57531" y="31302"/>
                  </a:cubicBezTo>
                  <a:lnTo>
                    <a:pt x="57531" y="31302"/>
                  </a:lnTo>
                  <a:cubicBezTo>
                    <a:pt x="52924" y="32302"/>
                    <a:pt x="44268" y="33850"/>
                    <a:pt x="42506" y="34731"/>
                  </a:cubicBezTo>
                  <a:cubicBezTo>
                    <a:pt x="37386" y="37291"/>
                    <a:pt x="32564" y="40387"/>
                    <a:pt x="27444" y="42934"/>
                  </a:cubicBezTo>
                  <a:cubicBezTo>
                    <a:pt x="27182" y="43065"/>
                    <a:pt x="26897" y="43185"/>
                    <a:pt x="26611" y="43280"/>
                  </a:cubicBezTo>
                  <a:cubicBezTo>
                    <a:pt x="26583" y="43279"/>
                    <a:pt x="26557" y="43278"/>
                    <a:pt x="26531" y="43278"/>
                  </a:cubicBezTo>
                  <a:cubicBezTo>
                    <a:pt x="26096" y="43278"/>
                    <a:pt x="25918" y="43441"/>
                    <a:pt x="25508" y="43441"/>
                  </a:cubicBezTo>
                  <a:cubicBezTo>
                    <a:pt x="25462" y="43441"/>
                    <a:pt x="25413" y="43439"/>
                    <a:pt x="25361" y="43435"/>
                  </a:cubicBezTo>
                  <a:lnTo>
                    <a:pt x="25361" y="43435"/>
                  </a:lnTo>
                  <a:cubicBezTo>
                    <a:pt x="26132" y="43739"/>
                    <a:pt x="27689" y="44014"/>
                    <a:pt x="28579" y="44014"/>
                  </a:cubicBezTo>
                  <a:cubicBezTo>
                    <a:pt x="28802" y="44014"/>
                    <a:pt x="28983" y="43997"/>
                    <a:pt x="29099" y="43958"/>
                  </a:cubicBezTo>
                  <a:cubicBezTo>
                    <a:pt x="29729" y="43990"/>
                    <a:pt x="30342" y="44006"/>
                    <a:pt x="30942" y="44006"/>
                  </a:cubicBezTo>
                  <a:cubicBezTo>
                    <a:pt x="37720" y="44006"/>
                    <a:pt x="42763" y="42019"/>
                    <a:pt x="49304" y="39208"/>
                  </a:cubicBezTo>
                  <a:cubicBezTo>
                    <a:pt x="53436" y="37422"/>
                    <a:pt x="57496" y="34922"/>
                    <a:pt x="59817" y="31088"/>
                  </a:cubicBezTo>
                  <a:cubicBezTo>
                    <a:pt x="59829" y="31100"/>
                    <a:pt x="59841" y="31100"/>
                    <a:pt x="59841" y="31100"/>
                  </a:cubicBezTo>
                  <a:cubicBezTo>
                    <a:pt x="59841" y="31088"/>
                    <a:pt x="59829" y="31076"/>
                    <a:pt x="59829" y="31076"/>
                  </a:cubicBezTo>
                  <a:cubicBezTo>
                    <a:pt x="59865" y="31004"/>
                    <a:pt x="59901" y="30945"/>
                    <a:pt x="59948" y="30873"/>
                  </a:cubicBezTo>
                  <a:cubicBezTo>
                    <a:pt x="62127" y="30457"/>
                    <a:pt x="64306" y="29957"/>
                    <a:pt x="66449" y="29361"/>
                  </a:cubicBezTo>
                  <a:cubicBezTo>
                    <a:pt x="69259" y="28599"/>
                    <a:pt x="72033" y="27683"/>
                    <a:pt x="74748" y="26635"/>
                  </a:cubicBezTo>
                  <a:lnTo>
                    <a:pt x="74748" y="26635"/>
                  </a:lnTo>
                  <a:cubicBezTo>
                    <a:pt x="67152" y="33267"/>
                    <a:pt x="62080" y="42815"/>
                    <a:pt x="61056" y="52864"/>
                  </a:cubicBezTo>
                  <a:cubicBezTo>
                    <a:pt x="65318" y="49388"/>
                    <a:pt x="69319" y="45554"/>
                    <a:pt x="72533" y="41089"/>
                  </a:cubicBezTo>
                  <a:cubicBezTo>
                    <a:pt x="74331" y="38589"/>
                    <a:pt x="75867" y="35898"/>
                    <a:pt x="77034" y="33052"/>
                  </a:cubicBezTo>
                  <a:cubicBezTo>
                    <a:pt x="77951" y="30790"/>
                    <a:pt x="79558" y="27278"/>
                    <a:pt x="79463" y="24837"/>
                  </a:cubicBezTo>
                  <a:lnTo>
                    <a:pt x="79117" y="24813"/>
                  </a:lnTo>
                  <a:cubicBezTo>
                    <a:pt x="80368" y="24254"/>
                    <a:pt x="81618" y="23670"/>
                    <a:pt x="82844" y="23051"/>
                  </a:cubicBezTo>
                  <a:cubicBezTo>
                    <a:pt x="88083" y="20396"/>
                    <a:pt x="93012" y="17229"/>
                    <a:pt x="97608" y="13562"/>
                  </a:cubicBezTo>
                  <a:cubicBezTo>
                    <a:pt x="98167" y="13109"/>
                    <a:pt x="98727" y="12645"/>
                    <a:pt x="99263" y="12157"/>
                  </a:cubicBezTo>
                  <a:cubicBezTo>
                    <a:pt x="99456" y="11993"/>
                    <a:pt x="99321" y="11697"/>
                    <a:pt x="99124" y="11697"/>
                  </a:cubicBezTo>
                  <a:cubicBezTo>
                    <a:pt x="99077" y="11697"/>
                    <a:pt x="99027" y="11713"/>
                    <a:pt x="98977" y="11752"/>
                  </a:cubicBezTo>
                  <a:cubicBezTo>
                    <a:pt x="97072" y="13205"/>
                    <a:pt x="95167" y="14633"/>
                    <a:pt x="93214" y="15991"/>
                  </a:cubicBezTo>
                  <a:cubicBezTo>
                    <a:pt x="88583" y="10323"/>
                    <a:pt x="82392" y="5954"/>
                    <a:pt x="75498" y="3501"/>
                  </a:cubicBezTo>
                  <a:cubicBezTo>
                    <a:pt x="71748" y="2179"/>
                    <a:pt x="67818" y="1406"/>
                    <a:pt x="6409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6"/>
            <p:cNvSpPr/>
            <p:nvPr/>
          </p:nvSpPr>
          <p:spPr>
            <a:xfrm>
              <a:off x="6851150" y="3107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6"/>
            <p:cNvSpPr/>
            <p:nvPr/>
          </p:nvSpPr>
          <p:spPr>
            <a:xfrm>
              <a:off x="-432800" y="1818500"/>
              <a:ext cx="2321450" cy="2031800"/>
            </a:xfrm>
            <a:custGeom>
              <a:rect b="b" l="l" r="r" t="t"/>
              <a:pathLst>
                <a:path extrusionOk="0" h="81272" w="92858">
                  <a:moveTo>
                    <a:pt x="58722" y="1"/>
                  </a:moveTo>
                  <a:cubicBezTo>
                    <a:pt x="51422" y="1"/>
                    <a:pt x="50584" y="16260"/>
                    <a:pt x="34540" y="22944"/>
                  </a:cubicBezTo>
                  <a:cubicBezTo>
                    <a:pt x="30303" y="24712"/>
                    <a:pt x="26743" y="25087"/>
                    <a:pt x="23614" y="25087"/>
                  </a:cubicBezTo>
                  <a:cubicBezTo>
                    <a:pt x="21304" y="25087"/>
                    <a:pt x="19229" y="24882"/>
                    <a:pt x="17290" y="24882"/>
                  </a:cubicBezTo>
                  <a:cubicBezTo>
                    <a:pt x="14547" y="24882"/>
                    <a:pt x="12076" y="25291"/>
                    <a:pt x="9597" y="27266"/>
                  </a:cubicBezTo>
                  <a:cubicBezTo>
                    <a:pt x="0" y="34910"/>
                    <a:pt x="84" y="58270"/>
                    <a:pt x="11276" y="70617"/>
                  </a:cubicBezTo>
                  <a:cubicBezTo>
                    <a:pt x="17780" y="77787"/>
                    <a:pt x="28054" y="81272"/>
                    <a:pt x="38749" y="81272"/>
                  </a:cubicBezTo>
                  <a:cubicBezTo>
                    <a:pt x="52545" y="81272"/>
                    <a:pt x="67043" y="75473"/>
                    <a:pt x="75057" y="64306"/>
                  </a:cubicBezTo>
                  <a:cubicBezTo>
                    <a:pt x="92857" y="39494"/>
                    <a:pt x="70116" y="72"/>
                    <a:pt x="58746" y="1"/>
                  </a:cubicBezTo>
                  <a:cubicBezTo>
                    <a:pt x="58738" y="1"/>
                    <a:pt x="58730" y="1"/>
                    <a:pt x="5872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6"/>
            <p:cNvSpPr/>
            <p:nvPr/>
          </p:nvSpPr>
          <p:spPr>
            <a:xfrm>
              <a:off x="2012125" y="2922950"/>
              <a:ext cx="465275" cy="383825"/>
            </a:xfrm>
            <a:custGeom>
              <a:rect b="b" l="l" r="r" t="t"/>
              <a:pathLst>
                <a:path extrusionOk="0" h="15353" w="18611">
                  <a:moveTo>
                    <a:pt x="17255" y="0"/>
                  </a:moveTo>
                  <a:cubicBezTo>
                    <a:pt x="16735" y="0"/>
                    <a:pt x="16217" y="234"/>
                    <a:pt x="15765" y="459"/>
                  </a:cubicBezTo>
                  <a:cubicBezTo>
                    <a:pt x="12967" y="1840"/>
                    <a:pt x="10348" y="3567"/>
                    <a:pt x="7955" y="5567"/>
                  </a:cubicBezTo>
                  <a:cubicBezTo>
                    <a:pt x="5228" y="7841"/>
                    <a:pt x="2835" y="10472"/>
                    <a:pt x="811" y="13378"/>
                  </a:cubicBezTo>
                  <a:cubicBezTo>
                    <a:pt x="739" y="13497"/>
                    <a:pt x="716" y="13616"/>
                    <a:pt x="739" y="13747"/>
                  </a:cubicBezTo>
                  <a:cubicBezTo>
                    <a:pt x="573" y="14009"/>
                    <a:pt x="406" y="14270"/>
                    <a:pt x="239" y="14532"/>
                  </a:cubicBezTo>
                  <a:cubicBezTo>
                    <a:pt x="0" y="14913"/>
                    <a:pt x="387" y="15353"/>
                    <a:pt x="757" y="15353"/>
                  </a:cubicBezTo>
                  <a:cubicBezTo>
                    <a:pt x="885" y="15353"/>
                    <a:pt x="1011" y="15301"/>
                    <a:pt x="1109" y="15175"/>
                  </a:cubicBezTo>
                  <a:lnTo>
                    <a:pt x="1478" y="14687"/>
                  </a:lnTo>
                  <a:cubicBezTo>
                    <a:pt x="1548" y="14752"/>
                    <a:pt x="1640" y="14795"/>
                    <a:pt x="1730" y="14795"/>
                  </a:cubicBezTo>
                  <a:cubicBezTo>
                    <a:pt x="1807" y="14795"/>
                    <a:pt x="1882" y="14764"/>
                    <a:pt x="1942" y="14687"/>
                  </a:cubicBezTo>
                  <a:cubicBezTo>
                    <a:pt x="5526" y="10032"/>
                    <a:pt x="11217" y="7936"/>
                    <a:pt x="15729" y="4388"/>
                  </a:cubicBezTo>
                  <a:cubicBezTo>
                    <a:pt x="16277" y="3960"/>
                    <a:pt x="16813" y="3507"/>
                    <a:pt x="17325" y="3031"/>
                  </a:cubicBezTo>
                  <a:cubicBezTo>
                    <a:pt x="17801" y="2590"/>
                    <a:pt x="18349" y="2102"/>
                    <a:pt x="18480" y="1447"/>
                  </a:cubicBezTo>
                  <a:cubicBezTo>
                    <a:pt x="18611" y="840"/>
                    <a:pt x="18265" y="233"/>
                    <a:pt x="17670" y="54"/>
                  </a:cubicBezTo>
                  <a:cubicBezTo>
                    <a:pt x="17533" y="17"/>
                    <a:pt x="17394" y="0"/>
                    <a:pt x="17255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6"/>
            <p:cNvSpPr/>
            <p:nvPr/>
          </p:nvSpPr>
          <p:spPr>
            <a:xfrm>
              <a:off x="6190950" y="1415975"/>
              <a:ext cx="839325" cy="169675"/>
            </a:xfrm>
            <a:custGeom>
              <a:rect b="b" l="l" r="r" t="t"/>
              <a:pathLst>
                <a:path extrusionOk="0" h="6787" w="33573">
                  <a:moveTo>
                    <a:pt x="3259" y="0"/>
                  </a:moveTo>
                  <a:cubicBezTo>
                    <a:pt x="2468" y="0"/>
                    <a:pt x="1629" y="58"/>
                    <a:pt x="965" y="505"/>
                  </a:cubicBezTo>
                  <a:cubicBezTo>
                    <a:pt x="238" y="1005"/>
                    <a:pt x="0" y="1981"/>
                    <a:pt x="441" y="2755"/>
                  </a:cubicBezTo>
                  <a:cubicBezTo>
                    <a:pt x="929" y="3588"/>
                    <a:pt x="1929" y="3946"/>
                    <a:pt x="2798" y="4219"/>
                  </a:cubicBezTo>
                  <a:cubicBezTo>
                    <a:pt x="7061" y="5553"/>
                    <a:pt x="11478" y="6363"/>
                    <a:pt x="15931" y="6660"/>
                  </a:cubicBezTo>
                  <a:cubicBezTo>
                    <a:pt x="17169" y="6745"/>
                    <a:pt x="18408" y="6786"/>
                    <a:pt x="19647" y="6786"/>
                  </a:cubicBezTo>
                  <a:cubicBezTo>
                    <a:pt x="23471" y="6786"/>
                    <a:pt x="27290" y="6389"/>
                    <a:pt x="31040" y="5624"/>
                  </a:cubicBezTo>
                  <a:cubicBezTo>
                    <a:pt x="31230" y="5589"/>
                    <a:pt x="31373" y="5481"/>
                    <a:pt x="31468" y="5327"/>
                  </a:cubicBezTo>
                  <a:cubicBezTo>
                    <a:pt x="31909" y="5231"/>
                    <a:pt x="32337" y="5124"/>
                    <a:pt x="32778" y="5017"/>
                  </a:cubicBezTo>
                  <a:cubicBezTo>
                    <a:pt x="33572" y="4802"/>
                    <a:pt x="33404" y="3483"/>
                    <a:pt x="32624" y="3483"/>
                  </a:cubicBezTo>
                  <a:cubicBezTo>
                    <a:pt x="32586" y="3483"/>
                    <a:pt x="32546" y="3486"/>
                    <a:pt x="32504" y="3493"/>
                  </a:cubicBezTo>
                  <a:cubicBezTo>
                    <a:pt x="32218" y="3529"/>
                    <a:pt x="31933" y="3576"/>
                    <a:pt x="31647" y="3624"/>
                  </a:cubicBezTo>
                  <a:cubicBezTo>
                    <a:pt x="31636" y="3385"/>
                    <a:pt x="31486" y="3166"/>
                    <a:pt x="31243" y="3166"/>
                  </a:cubicBezTo>
                  <a:cubicBezTo>
                    <a:pt x="31219" y="3166"/>
                    <a:pt x="31195" y="3168"/>
                    <a:pt x="31171" y="3172"/>
                  </a:cubicBezTo>
                  <a:cubicBezTo>
                    <a:pt x="29909" y="3363"/>
                    <a:pt x="28654" y="3446"/>
                    <a:pt x="27406" y="3446"/>
                  </a:cubicBezTo>
                  <a:cubicBezTo>
                    <a:pt x="20436" y="3446"/>
                    <a:pt x="13654" y="860"/>
                    <a:pt x="6727" y="183"/>
                  </a:cubicBezTo>
                  <a:cubicBezTo>
                    <a:pt x="5727" y="88"/>
                    <a:pt x="4727" y="28"/>
                    <a:pt x="3727" y="5"/>
                  </a:cubicBezTo>
                  <a:cubicBezTo>
                    <a:pt x="3574" y="3"/>
                    <a:pt x="3418" y="0"/>
                    <a:pt x="325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3">
  <p:cSld name="CUSTOM_1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77"/>
          <p:cNvGrpSpPr/>
          <p:nvPr/>
        </p:nvGrpSpPr>
        <p:grpSpPr>
          <a:xfrm>
            <a:off x="-15225" y="127050"/>
            <a:ext cx="9772350" cy="5557200"/>
            <a:chOff x="-832225" y="-160200"/>
            <a:chExt cx="9772350" cy="5557200"/>
          </a:xfrm>
        </p:grpSpPr>
        <p:sp>
          <p:nvSpPr>
            <p:cNvPr id="419" name="Google Shape;419;p77"/>
            <p:cNvSpPr/>
            <p:nvPr/>
          </p:nvSpPr>
          <p:spPr>
            <a:xfrm>
              <a:off x="5267600" y="-160200"/>
              <a:ext cx="3672525" cy="5218400"/>
            </a:xfrm>
            <a:custGeom>
              <a:rect b="b" l="l" r="r" t="t"/>
              <a:pathLst>
                <a:path extrusionOk="0" h="208736" w="146901">
                  <a:moveTo>
                    <a:pt x="9768" y="0"/>
                  </a:moveTo>
                  <a:cubicBezTo>
                    <a:pt x="8664" y="0"/>
                    <a:pt x="7575" y="148"/>
                    <a:pt x="6526" y="520"/>
                  </a:cubicBezTo>
                  <a:cubicBezTo>
                    <a:pt x="2525" y="1937"/>
                    <a:pt x="227" y="6402"/>
                    <a:pt x="120" y="10640"/>
                  </a:cubicBezTo>
                  <a:cubicBezTo>
                    <a:pt x="1" y="14891"/>
                    <a:pt x="1644" y="18975"/>
                    <a:pt x="3430" y="22832"/>
                  </a:cubicBezTo>
                  <a:cubicBezTo>
                    <a:pt x="13098" y="43811"/>
                    <a:pt x="27588" y="62444"/>
                    <a:pt x="35613" y="84102"/>
                  </a:cubicBezTo>
                  <a:cubicBezTo>
                    <a:pt x="42090" y="101592"/>
                    <a:pt x="44102" y="120356"/>
                    <a:pt x="48602" y="138454"/>
                  </a:cubicBezTo>
                  <a:cubicBezTo>
                    <a:pt x="53055" y="156396"/>
                    <a:pt x="59997" y="173720"/>
                    <a:pt x="69152" y="189770"/>
                  </a:cubicBezTo>
                  <a:cubicBezTo>
                    <a:pt x="72510" y="195651"/>
                    <a:pt x="76534" y="201688"/>
                    <a:pt x="82761" y="204319"/>
                  </a:cubicBezTo>
                  <a:cubicBezTo>
                    <a:pt x="84375" y="204997"/>
                    <a:pt x="85890" y="205292"/>
                    <a:pt x="87327" y="205292"/>
                  </a:cubicBezTo>
                  <a:cubicBezTo>
                    <a:pt x="93006" y="205292"/>
                    <a:pt x="97470" y="200688"/>
                    <a:pt x="102002" y="196925"/>
                  </a:cubicBezTo>
                  <a:cubicBezTo>
                    <a:pt x="103822" y="203917"/>
                    <a:pt x="107390" y="208736"/>
                    <a:pt x="113265" y="208736"/>
                  </a:cubicBezTo>
                  <a:cubicBezTo>
                    <a:pt x="114694" y="208736"/>
                    <a:pt x="116259" y="208451"/>
                    <a:pt x="117968" y="207843"/>
                  </a:cubicBezTo>
                  <a:cubicBezTo>
                    <a:pt x="122481" y="206236"/>
                    <a:pt x="127684" y="205379"/>
                    <a:pt x="131613" y="202569"/>
                  </a:cubicBezTo>
                  <a:cubicBezTo>
                    <a:pt x="135935" y="199473"/>
                    <a:pt x="138102" y="194437"/>
                    <a:pt x="140078" y="189698"/>
                  </a:cubicBezTo>
                  <a:cubicBezTo>
                    <a:pt x="143459" y="181602"/>
                    <a:pt x="146900" y="173172"/>
                    <a:pt x="146436" y="164421"/>
                  </a:cubicBezTo>
                  <a:cubicBezTo>
                    <a:pt x="145424" y="144883"/>
                    <a:pt x="125648" y="130215"/>
                    <a:pt x="124505" y="110688"/>
                  </a:cubicBezTo>
                  <a:cubicBezTo>
                    <a:pt x="123933" y="100949"/>
                    <a:pt x="128184" y="91281"/>
                    <a:pt x="126922" y="81602"/>
                  </a:cubicBezTo>
                  <a:cubicBezTo>
                    <a:pt x="125981" y="74446"/>
                    <a:pt x="122100" y="68005"/>
                    <a:pt x="117766" y="62230"/>
                  </a:cubicBezTo>
                  <a:cubicBezTo>
                    <a:pt x="106669" y="47466"/>
                    <a:pt x="91155" y="35084"/>
                    <a:pt x="72962" y="31941"/>
                  </a:cubicBezTo>
                  <a:cubicBezTo>
                    <a:pt x="70534" y="31524"/>
                    <a:pt x="68045" y="31250"/>
                    <a:pt x="65783" y="30286"/>
                  </a:cubicBezTo>
                  <a:cubicBezTo>
                    <a:pt x="62830" y="29012"/>
                    <a:pt x="60508" y="26654"/>
                    <a:pt x="58163" y="24452"/>
                  </a:cubicBezTo>
                  <a:cubicBezTo>
                    <a:pt x="46126" y="13176"/>
                    <a:pt x="31219" y="4985"/>
                    <a:pt x="15253" y="865"/>
                  </a:cubicBezTo>
                  <a:cubicBezTo>
                    <a:pt x="13464" y="405"/>
                    <a:pt x="11596" y="0"/>
                    <a:pt x="976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7"/>
            <p:cNvSpPr/>
            <p:nvPr/>
          </p:nvSpPr>
          <p:spPr>
            <a:xfrm>
              <a:off x="-832225" y="257900"/>
              <a:ext cx="4468400" cy="3013800"/>
            </a:xfrm>
            <a:custGeom>
              <a:rect b="b" l="l" r="r" t="t"/>
              <a:pathLst>
                <a:path extrusionOk="0" h="120552" w="178736">
                  <a:moveTo>
                    <a:pt x="98988" y="0"/>
                  </a:moveTo>
                  <a:lnTo>
                    <a:pt x="98988" y="0"/>
                  </a:lnTo>
                  <a:cubicBezTo>
                    <a:pt x="88975" y="1679"/>
                    <a:pt x="79045" y="4180"/>
                    <a:pt x="69817" y="8406"/>
                  </a:cubicBezTo>
                  <a:cubicBezTo>
                    <a:pt x="64662" y="10764"/>
                    <a:pt x="59733" y="13669"/>
                    <a:pt x="55268" y="17169"/>
                  </a:cubicBezTo>
                  <a:cubicBezTo>
                    <a:pt x="51732" y="19955"/>
                    <a:pt x="45945" y="24111"/>
                    <a:pt x="43862" y="28123"/>
                  </a:cubicBezTo>
                  <a:lnTo>
                    <a:pt x="44409" y="28468"/>
                  </a:lnTo>
                  <a:cubicBezTo>
                    <a:pt x="41885" y="28218"/>
                    <a:pt x="39361" y="28028"/>
                    <a:pt x="36825" y="27909"/>
                  </a:cubicBezTo>
                  <a:cubicBezTo>
                    <a:pt x="34159" y="27774"/>
                    <a:pt x="31494" y="27706"/>
                    <a:pt x="28831" y="27706"/>
                  </a:cubicBezTo>
                  <a:cubicBezTo>
                    <a:pt x="20683" y="27706"/>
                    <a:pt x="12555" y="28340"/>
                    <a:pt x="4488" y="29623"/>
                  </a:cubicBezTo>
                  <a:cubicBezTo>
                    <a:pt x="3166" y="29826"/>
                    <a:pt x="1857" y="30064"/>
                    <a:pt x="547" y="30349"/>
                  </a:cubicBezTo>
                  <a:cubicBezTo>
                    <a:pt x="1" y="30463"/>
                    <a:pt x="20" y="31284"/>
                    <a:pt x="552" y="31284"/>
                  </a:cubicBezTo>
                  <a:cubicBezTo>
                    <a:pt x="577" y="31284"/>
                    <a:pt x="603" y="31282"/>
                    <a:pt x="630" y="31278"/>
                  </a:cubicBezTo>
                  <a:cubicBezTo>
                    <a:pt x="5000" y="30695"/>
                    <a:pt x="9357" y="30135"/>
                    <a:pt x="13739" y="29742"/>
                  </a:cubicBezTo>
                  <a:cubicBezTo>
                    <a:pt x="15977" y="43041"/>
                    <a:pt x="21907" y="55722"/>
                    <a:pt x="30729" y="65949"/>
                  </a:cubicBezTo>
                  <a:cubicBezTo>
                    <a:pt x="35527" y="71497"/>
                    <a:pt x="41135" y="76331"/>
                    <a:pt x="45802" y="81987"/>
                  </a:cubicBezTo>
                  <a:cubicBezTo>
                    <a:pt x="43945" y="76296"/>
                    <a:pt x="43874" y="70200"/>
                    <a:pt x="42731" y="64318"/>
                  </a:cubicBezTo>
                  <a:cubicBezTo>
                    <a:pt x="39849" y="49435"/>
                    <a:pt x="29586" y="36172"/>
                    <a:pt x="15954" y="29552"/>
                  </a:cubicBezTo>
                  <a:cubicBezTo>
                    <a:pt x="16144" y="29540"/>
                    <a:pt x="16346" y="29528"/>
                    <a:pt x="16537" y="29504"/>
                  </a:cubicBezTo>
                  <a:cubicBezTo>
                    <a:pt x="20556" y="29219"/>
                    <a:pt x="24583" y="29074"/>
                    <a:pt x="28606" y="29074"/>
                  </a:cubicBezTo>
                  <a:cubicBezTo>
                    <a:pt x="29957" y="29074"/>
                    <a:pt x="31308" y="29090"/>
                    <a:pt x="32658" y="29123"/>
                  </a:cubicBezTo>
                  <a:cubicBezTo>
                    <a:pt x="35861" y="29206"/>
                    <a:pt x="39052" y="29385"/>
                    <a:pt x="42243" y="29647"/>
                  </a:cubicBezTo>
                  <a:cubicBezTo>
                    <a:pt x="42219" y="29814"/>
                    <a:pt x="42207" y="29980"/>
                    <a:pt x="42195" y="30135"/>
                  </a:cubicBezTo>
                  <a:cubicBezTo>
                    <a:pt x="41992" y="33088"/>
                    <a:pt x="43243" y="36029"/>
                    <a:pt x="44564" y="38720"/>
                  </a:cubicBezTo>
                  <a:cubicBezTo>
                    <a:pt x="53220" y="56365"/>
                    <a:pt x="66424" y="71747"/>
                    <a:pt x="82557" y="82951"/>
                  </a:cubicBezTo>
                  <a:cubicBezTo>
                    <a:pt x="83470" y="83592"/>
                    <a:pt x="84502" y="84244"/>
                    <a:pt x="85599" y="84244"/>
                  </a:cubicBezTo>
                  <a:cubicBezTo>
                    <a:pt x="85703" y="84244"/>
                    <a:pt x="85809" y="84238"/>
                    <a:pt x="85915" y="84225"/>
                  </a:cubicBezTo>
                  <a:cubicBezTo>
                    <a:pt x="80557" y="67580"/>
                    <a:pt x="71365" y="52185"/>
                    <a:pt x="59257" y="39565"/>
                  </a:cubicBezTo>
                  <a:cubicBezTo>
                    <a:pt x="55851" y="36017"/>
                    <a:pt x="52101" y="32612"/>
                    <a:pt x="47755" y="30409"/>
                  </a:cubicBezTo>
                  <a:cubicBezTo>
                    <a:pt x="48017" y="30373"/>
                    <a:pt x="48279" y="30338"/>
                    <a:pt x="48541" y="30302"/>
                  </a:cubicBezTo>
                  <a:cubicBezTo>
                    <a:pt x="53923" y="30969"/>
                    <a:pt x="59268" y="31897"/>
                    <a:pt x="64555" y="33088"/>
                  </a:cubicBezTo>
                  <a:cubicBezTo>
                    <a:pt x="70198" y="34362"/>
                    <a:pt x="75782" y="35945"/>
                    <a:pt x="81247" y="37827"/>
                  </a:cubicBezTo>
                  <a:cubicBezTo>
                    <a:pt x="82783" y="49495"/>
                    <a:pt x="86700" y="61627"/>
                    <a:pt x="93844" y="70866"/>
                  </a:cubicBezTo>
                  <a:cubicBezTo>
                    <a:pt x="100131" y="79022"/>
                    <a:pt x="108346" y="85785"/>
                    <a:pt x="113132" y="94905"/>
                  </a:cubicBezTo>
                  <a:cubicBezTo>
                    <a:pt x="116478" y="85821"/>
                    <a:pt x="118466" y="75534"/>
                    <a:pt x="114787" y="66568"/>
                  </a:cubicBezTo>
                  <a:cubicBezTo>
                    <a:pt x="111966" y="59674"/>
                    <a:pt x="106167" y="54483"/>
                    <a:pt x="100297" y="49888"/>
                  </a:cubicBezTo>
                  <a:cubicBezTo>
                    <a:pt x="95761" y="46328"/>
                    <a:pt x="91070" y="42982"/>
                    <a:pt x="86343" y="39684"/>
                  </a:cubicBezTo>
                  <a:lnTo>
                    <a:pt x="86343" y="39684"/>
                  </a:lnTo>
                  <a:cubicBezTo>
                    <a:pt x="89213" y="40791"/>
                    <a:pt x="92046" y="41982"/>
                    <a:pt x="94844" y="43256"/>
                  </a:cubicBezTo>
                  <a:cubicBezTo>
                    <a:pt x="104584" y="47697"/>
                    <a:pt x="113847" y="53162"/>
                    <a:pt x="122372" y="59627"/>
                  </a:cubicBezTo>
                  <a:cubicBezTo>
                    <a:pt x="124062" y="60925"/>
                    <a:pt x="125741" y="62246"/>
                    <a:pt x="127384" y="63627"/>
                  </a:cubicBezTo>
                  <a:cubicBezTo>
                    <a:pt x="124896" y="66902"/>
                    <a:pt x="123681" y="70997"/>
                    <a:pt x="123288" y="75093"/>
                  </a:cubicBezTo>
                  <a:cubicBezTo>
                    <a:pt x="122467" y="83713"/>
                    <a:pt x="125086" y="92393"/>
                    <a:pt x="129289" y="99965"/>
                  </a:cubicBezTo>
                  <a:cubicBezTo>
                    <a:pt x="133492" y="107538"/>
                    <a:pt x="139219" y="114145"/>
                    <a:pt x="145053" y="120551"/>
                  </a:cubicBezTo>
                  <a:cubicBezTo>
                    <a:pt x="143958" y="102334"/>
                    <a:pt x="142112" y="83237"/>
                    <a:pt x="132289" y="67973"/>
                  </a:cubicBezTo>
                  <a:lnTo>
                    <a:pt x="132289" y="67973"/>
                  </a:lnTo>
                  <a:cubicBezTo>
                    <a:pt x="138755" y="74045"/>
                    <a:pt x="144493" y="80915"/>
                    <a:pt x="148756" y="88702"/>
                  </a:cubicBezTo>
                  <a:cubicBezTo>
                    <a:pt x="149565" y="90178"/>
                    <a:pt x="150316" y="91702"/>
                    <a:pt x="151018" y="93238"/>
                  </a:cubicBezTo>
                  <a:cubicBezTo>
                    <a:pt x="151088" y="93390"/>
                    <a:pt x="151221" y="93455"/>
                    <a:pt x="151353" y="93455"/>
                  </a:cubicBezTo>
                  <a:cubicBezTo>
                    <a:pt x="151581" y="93455"/>
                    <a:pt x="151806" y="93260"/>
                    <a:pt x="151685" y="92988"/>
                  </a:cubicBezTo>
                  <a:cubicBezTo>
                    <a:pt x="146279" y="80820"/>
                    <a:pt x="137397" y="70569"/>
                    <a:pt x="127229" y="62091"/>
                  </a:cubicBezTo>
                  <a:cubicBezTo>
                    <a:pt x="124705" y="59984"/>
                    <a:pt x="122086" y="57972"/>
                    <a:pt x="119407" y="56055"/>
                  </a:cubicBezTo>
                  <a:lnTo>
                    <a:pt x="119407" y="56055"/>
                  </a:lnTo>
                  <a:cubicBezTo>
                    <a:pt x="129480" y="61198"/>
                    <a:pt x="138647" y="66902"/>
                    <a:pt x="148125" y="73390"/>
                  </a:cubicBezTo>
                  <a:cubicBezTo>
                    <a:pt x="157483" y="79796"/>
                    <a:pt x="167532" y="85821"/>
                    <a:pt x="178736" y="87583"/>
                  </a:cubicBezTo>
                  <a:cubicBezTo>
                    <a:pt x="174521" y="80856"/>
                    <a:pt x="170235" y="74033"/>
                    <a:pt x="164317" y="68759"/>
                  </a:cubicBezTo>
                  <a:cubicBezTo>
                    <a:pt x="157828" y="62973"/>
                    <a:pt x="149649" y="59317"/>
                    <a:pt x="141207" y="57234"/>
                  </a:cubicBezTo>
                  <a:cubicBezTo>
                    <a:pt x="133325" y="55293"/>
                    <a:pt x="125193" y="54662"/>
                    <a:pt x="117073" y="54412"/>
                  </a:cubicBezTo>
                  <a:cubicBezTo>
                    <a:pt x="111382" y="50519"/>
                    <a:pt x="105405" y="47030"/>
                    <a:pt x="99238" y="43970"/>
                  </a:cubicBezTo>
                  <a:cubicBezTo>
                    <a:pt x="94582" y="41660"/>
                    <a:pt x="89796" y="39601"/>
                    <a:pt x="84926" y="37791"/>
                  </a:cubicBezTo>
                  <a:lnTo>
                    <a:pt x="84926" y="37791"/>
                  </a:lnTo>
                  <a:cubicBezTo>
                    <a:pt x="93237" y="40398"/>
                    <a:pt x="108513" y="45816"/>
                    <a:pt x="112156" y="46018"/>
                  </a:cubicBezTo>
                  <a:cubicBezTo>
                    <a:pt x="122693" y="46590"/>
                    <a:pt x="133254" y="46042"/>
                    <a:pt x="143779" y="46637"/>
                  </a:cubicBezTo>
                  <a:cubicBezTo>
                    <a:pt x="144327" y="46661"/>
                    <a:pt x="144898" y="46721"/>
                    <a:pt x="145446" y="46828"/>
                  </a:cubicBezTo>
                  <a:cubicBezTo>
                    <a:pt x="146303" y="47375"/>
                    <a:pt x="146744" y="47161"/>
                    <a:pt x="147589" y="47733"/>
                  </a:cubicBezTo>
                  <a:cubicBezTo>
                    <a:pt x="146398" y="46244"/>
                    <a:pt x="143184" y="43708"/>
                    <a:pt x="142076" y="43470"/>
                  </a:cubicBezTo>
                  <a:cubicBezTo>
                    <a:pt x="130027" y="35779"/>
                    <a:pt x="119562" y="34231"/>
                    <a:pt x="105346" y="32647"/>
                  </a:cubicBezTo>
                  <a:cubicBezTo>
                    <a:pt x="102938" y="32376"/>
                    <a:pt x="100483" y="32210"/>
                    <a:pt x="98035" y="32210"/>
                  </a:cubicBezTo>
                  <a:cubicBezTo>
                    <a:pt x="92094" y="32210"/>
                    <a:pt x="86190" y="33191"/>
                    <a:pt x="81081" y="36041"/>
                  </a:cubicBezTo>
                  <a:cubicBezTo>
                    <a:pt x="81057" y="36029"/>
                    <a:pt x="81045" y="36017"/>
                    <a:pt x="81033" y="36005"/>
                  </a:cubicBezTo>
                  <a:cubicBezTo>
                    <a:pt x="81033" y="36029"/>
                    <a:pt x="81033" y="36041"/>
                    <a:pt x="81033" y="36064"/>
                  </a:cubicBezTo>
                  <a:cubicBezTo>
                    <a:pt x="80914" y="36136"/>
                    <a:pt x="80795" y="36195"/>
                    <a:pt x="80676" y="36267"/>
                  </a:cubicBezTo>
                  <a:cubicBezTo>
                    <a:pt x="76783" y="34945"/>
                    <a:pt x="72842" y="33778"/>
                    <a:pt x="68865" y="32755"/>
                  </a:cubicBezTo>
                  <a:cubicBezTo>
                    <a:pt x="63650" y="31421"/>
                    <a:pt x="58375" y="30349"/>
                    <a:pt x="53065" y="29540"/>
                  </a:cubicBezTo>
                  <a:cubicBezTo>
                    <a:pt x="71318" y="25861"/>
                    <a:pt x="88165" y="15181"/>
                    <a:pt x="9898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7"/>
            <p:cNvSpPr/>
            <p:nvPr/>
          </p:nvSpPr>
          <p:spPr>
            <a:xfrm>
              <a:off x="1193300" y="11577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12"/>
                    <a:pt x="12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7"/>
            <p:cNvSpPr/>
            <p:nvPr/>
          </p:nvSpPr>
          <p:spPr>
            <a:xfrm>
              <a:off x="3943625" y="2979950"/>
              <a:ext cx="2945450" cy="2417050"/>
            </a:xfrm>
            <a:custGeom>
              <a:rect b="b" l="l" r="r" t="t"/>
              <a:pathLst>
                <a:path extrusionOk="0" h="96682" w="117818">
                  <a:moveTo>
                    <a:pt x="30826" y="1"/>
                  </a:moveTo>
                  <a:cubicBezTo>
                    <a:pt x="28016" y="13348"/>
                    <a:pt x="25564" y="27504"/>
                    <a:pt x="29636" y="40458"/>
                  </a:cubicBezTo>
                  <a:cubicBezTo>
                    <a:pt x="26171" y="34791"/>
                    <a:pt x="23397" y="28707"/>
                    <a:pt x="21849" y="22242"/>
                  </a:cubicBezTo>
                  <a:cubicBezTo>
                    <a:pt x="21563" y="21015"/>
                    <a:pt x="21313" y="19777"/>
                    <a:pt x="21123" y="18527"/>
                  </a:cubicBezTo>
                  <a:cubicBezTo>
                    <a:pt x="21095" y="18365"/>
                    <a:pt x="20962" y="18289"/>
                    <a:pt x="20835" y="18289"/>
                  </a:cubicBezTo>
                  <a:cubicBezTo>
                    <a:pt x="20691" y="18289"/>
                    <a:pt x="20555" y="18386"/>
                    <a:pt x="20587" y="18563"/>
                  </a:cubicBezTo>
                  <a:cubicBezTo>
                    <a:pt x="22087" y="28421"/>
                    <a:pt x="26457" y="37577"/>
                    <a:pt x="32124" y="45697"/>
                  </a:cubicBezTo>
                  <a:cubicBezTo>
                    <a:pt x="33529" y="47709"/>
                    <a:pt x="35017" y="49686"/>
                    <a:pt x="36565" y="51602"/>
                  </a:cubicBezTo>
                  <a:cubicBezTo>
                    <a:pt x="30326" y="45899"/>
                    <a:pt x="24837" y="39970"/>
                    <a:pt x="19277" y="33410"/>
                  </a:cubicBezTo>
                  <a:cubicBezTo>
                    <a:pt x="13788" y="26945"/>
                    <a:pt x="7740" y="20611"/>
                    <a:pt x="1" y="17122"/>
                  </a:cubicBezTo>
                  <a:lnTo>
                    <a:pt x="1" y="17122"/>
                  </a:lnTo>
                  <a:cubicBezTo>
                    <a:pt x="1715" y="22801"/>
                    <a:pt x="3454" y="28576"/>
                    <a:pt x="6680" y="33553"/>
                  </a:cubicBezTo>
                  <a:cubicBezTo>
                    <a:pt x="10216" y="39018"/>
                    <a:pt x="15396" y="43268"/>
                    <a:pt x="21075" y="46435"/>
                  </a:cubicBezTo>
                  <a:cubicBezTo>
                    <a:pt x="26373" y="49400"/>
                    <a:pt x="32124" y="51460"/>
                    <a:pt x="37934" y="53246"/>
                  </a:cubicBezTo>
                  <a:cubicBezTo>
                    <a:pt x="41268" y="57187"/>
                    <a:pt x="44887" y="60877"/>
                    <a:pt x="48733" y="64306"/>
                  </a:cubicBezTo>
                  <a:cubicBezTo>
                    <a:pt x="51638" y="66890"/>
                    <a:pt x="54686" y="69319"/>
                    <a:pt x="57841" y="71593"/>
                  </a:cubicBezTo>
                  <a:cubicBezTo>
                    <a:pt x="52365" y="68069"/>
                    <a:pt x="42411" y="61139"/>
                    <a:pt x="39815" y="60282"/>
                  </a:cubicBezTo>
                  <a:cubicBezTo>
                    <a:pt x="32338" y="57782"/>
                    <a:pt x="24599" y="56091"/>
                    <a:pt x="17122" y="53579"/>
                  </a:cubicBezTo>
                  <a:cubicBezTo>
                    <a:pt x="16741" y="53448"/>
                    <a:pt x="16336" y="53305"/>
                    <a:pt x="15967" y="53115"/>
                  </a:cubicBezTo>
                  <a:cubicBezTo>
                    <a:pt x="15455" y="52543"/>
                    <a:pt x="15098" y="52615"/>
                    <a:pt x="14598" y="52031"/>
                  </a:cubicBezTo>
                  <a:lnTo>
                    <a:pt x="14598" y="52031"/>
                  </a:lnTo>
                  <a:cubicBezTo>
                    <a:pt x="15158" y="53341"/>
                    <a:pt x="16979" y="55817"/>
                    <a:pt x="17729" y="56198"/>
                  </a:cubicBezTo>
                  <a:cubicBezTo>
                    <a:pt x="24909" y="64128"/>
                    <a:pt x="32148" y="67319"/>
                    <a:pt x="42090" y="71272"/>
                  </a:cubicBezTo>
                  <a:cubicBezTo>
                    <a:pt x="46283" y="72940"/>
                    <a:pt x="50808" y="74201"/>
                    <a:pt x="55270" y="74201"/>
                  </a:cubicBezTo>
                  <a:cubicBezTo>
                    <a:pt x="56953" y="74201"/>
                    <a:pt x="58627" y="74021"/>
                    <a:pt x="60270" y="73617"/>
                  </a:cubicBezTo>
                  <a:cubicBezTo>
                    <a:pt x="60282" y="73629"/>
                    <a:pt x="60282" y="73641"/>
                    <a:pt x="60294" y="73653"/>
                  </a:cubicBezTo>
                  <a:cubicBezTo>
                    <a:pt x="60294" y="73641"/>
                    <a:pt x="60306" y="73629"/>
                    <a:pt x="60306" y="73605"/>
                  </a:cubicBezTo>
                  <a:cubicBezTo>
                    <a:pt x="60401" y="73581"/>
                    <a:pt x="60508" y="73558"/>
                    <a:pt x="60604" y="73534"/>
                  </a:cubicBezTo>
                  <a:cubicBezTo>
                    <a:pt x="63152" y="75260"/>
                    <a:pt x="65759" y="76879"/>
                    <a:pt x="68426" y="78403"/>
                  </a:cubicBezTo>
                  <a:cubicBezTo>
                    <a:pt x="71927" y="80392"/>
                    <a:pt x="75522" y="82213"/>
                    <a:pt x="79201" y="83845"/>
                  </a:cubicBezTo>
                  <a:cubicBezTo>
                    <a:pt x="77949" y="83759"/>
                    <a:pt x="76693" y="83716"/>
                    <a:pt x="75437" y="83716"/>
                  </a:cubicBezTo>
                  <a:cubicBezTo>
                    <a:pt x="62761" y="83716"/>
                    <a:pt x="50058" y="88057"/>
                    <a:pt x="40232" y="96084"/>
                  </a:cubicBezTo>
                  <a:cubicBezTo>
                    <a:pt x="43881" y="96453"/>
                    <a:pt x="47555" y="96682"/>
                    <a:pt x="51224" y="96682"/>
                  </a:cubicBezTo>
                  <a:cubicBezTo>
                    <a:pt x="55144" y="96682"/>
                    <a:pt x="59057" y="96420"/>
                    <a:pt x="62925" y="95786"/>
                  </a:cubicBezTo>
                  <a:cubicBezTo>
                    <a:pt x="67116" y="95096"/>
                    <a:pt x="71248" y="93977"/>
                    <a:pt x="75153" y="92334"/>
                  </a:cubicBezTo>
                  <a:cubicBezTo>
                    <a:pt x="78261" y="91024"/>
                    <a:pt x="83261" y="89167"/>
                    <a:pt x="85559" y="86678"/>
                  </a:cubicBezTo>
                  <a:lnTo>
                    <a:pt x="85226" y="86333"/>
                  </a:lnTo>
                  <a:lnTo>
                    <a:pt x="85226" y="86333"/>
                  </a:lnTo>
                  <a:cubicBezTo>
                    <a:pt x="87000" y="87012"/>
                    <a:pt x="88786" y="87643"/>
                    <a:pt x="90584" y="88238"/>
                  </a:cubicBezTo>
                  <a:cubicBezTo>
                    <a:pt x="98299" y="90762"/>
                    <a:pt x="106193" y="92500"/>
                    <a:pt x="114253" y="93393"/>
                  </a:cubicBezTo>
                  <a:cubicBezTo>
                    <a:pt x="115253" y="93501"/>
                    <a:pt x="116242" y="93596"/>
                    <a:pt x="117242" y="93643"/>
                  </a:cubicBezTo>
                  <a:cubicBezTo>
                    <a:pt x="117250" y="93644"/>
                    <a:pt x="117257" y="93644"/>
                    <a:pt x="117265" y="93644"/>
                  </a:cubicBezTo>
                  <a:cubicBezTo>
                    <a:pt x="117687" y="93644"/>
                    <a:pt x="117817" y="93011"/>
                    <a:pt x="117373" y="92953"/>
                  </a:cubicBezTo>
                  <a:cubicBezTo>
                    <a:pt x="114099" y="92512"/>
                    <a:pt x="110848" y="92060"/>
                    <a:pt x="107610" y="91476"/>
                  </a:cubicBezTo>
                  <a:cubicBezTo>
                    <a:pt x="108622" y="81428"/>
                    <a:pt x="106848" y="71105"/>
                    <a:pt x="102514" y="61997"/>
                  </a:cubicBezTo>
                  <a:cubicBezTo>
                    <a:pt x="100144" y="57032"/>
                    <a:pt x="97061" y="52448"/>
                    <a:pt x="94798" y="47435"/>
                  </a:cubicBezTo>
                  <a:lnTo>
                    <a:pt x="94798" y="47435"/>
                  </a:lnTo>
                  <a:cubicBezTo>
                    <a:pt x="95025" y="51912"/>
                    <a:pt x="93858" y="56329"/>
                    <a:pt x="93525" y="60794"/>
                  </a:cubicBezTo>
                  <a:cubicBezTo>
                    <a:pt x="92667" y="72105"/>
                    <a:pt x="97442" y="83702"/>
                    <a:pt x="105978" y="91167"/>
                  </a:cubicBezTo>
                  <a:cubicBezTo>
                    <a:pt x="105836" y="91143"/>
                    <a:pt x="105681" y="91119"/>
                    <a:pt x="105538" y="91084"/>
                  </a:cubicBezTo>
                  <a:cubicBezTo>
                    <a:pt x="101597" y="90298"/>
                    <a:pt x="97692" y="89333"/>
                    <a:pt x="93834" y="88178"/>
                  </a:cubicBezTo>
                  <a:cubicBezTo>
                    <a:pt x="91548" y="87488"/>
                    <a:pt x="89274" y="86726"/>
                    <a:pt x="87024" y="85904"/>
                  </a:cubicBezTo>
                  <a:cubicBezTo>
                    <a:pt x="87071" y="85785"/>
                    <a:pt x="87119" y="85678"/>
                    <a:pt x="87155" y="85559"/>
                  </a:cubicBezTo>
                  <a:cubicBezTo>
                    <a:pt x="87881" y="83464"/>
                    <a:pt x="87559" y="81106"/>
                    <a:pt x="87143" y="78892"/>
                  </a:cubicBezTo>
                  <a:cubicBezTo>
                    <a:pt x="84392" y="64461"/>
                    <a:pt x="77904" y="50757"/>
                    <a:pt x="68474" y="39482"/>
                  </a:cubicBezTo>
                  <a:cubicBezTo>
                    <a:pt x="67890" y="38779"/>
                    <a:pt x="67212" y="38029"/>
                    <a:pt x="66307" y="37887"/>
                  </a:cubicBezTo>
                  <a:lnTo>
                    <a:pt x="66307" y="37887"/>
                  </a:lnTo>
                  <a:cubicBezTo>
                    <a:pt x="66878" y="50960"/>
                    <a:pt x="70462" y="63890"/>
                    <a:pt x="76713" y="75391"/>
                  </a:cubicBezTo>
                  <a:cubicBezTo>
                    <a:pt x="78463" y="78618"/>
                    <a:pt x="80499" y="81820"/>
                    <a:pt x="83202" y="84273"/>
                  </a:cubicBezTo>
                  <a:cubicBezTo>
                    <a:pt x="83011" y="84237"/>
                    <a:pt x="82809" y="84214"/>
                    <a:pt x="82606" y="84190"/>
                  </a:cubicBezTo>
                  <a:cubicBezTo>
                    <a:pt x="78856" y="82642"/>
                    <a:pt x="75189" y="80916"/>
                    <a:pt x="71605" y="79011"/>
                  </a:cubicBezTo>
                  <a:cubicBezTo>
                    <a:pt x="67783" y="76975"/>
                    <a:pt x="64068" y="74736"/>
                    <a:pt x="60497" y="72284"/>
                  </a:cubicBezTo>
                  <a:cubicBezTo>
                    <a:pt x="61699" y="63568"/>
                    <a:pt x="61270" y="54043"/>
                    <a:pt x="57949" y="45971"/>
                  </a:cubicBezTo>
                  <a:cubicBezTo>
                    <a:pt x="55020" y="38839"/>
                    <a:pt x="50436" y="32338"/>
                    <a:pt x="48781" y="24802"/>
                  </a:cubicBezTo>
                  <a:cubicBezTo>
                    <a:pt x="44566" y="30707"/>
                    <a:pt x="41101" y="37732"/>
                    <a:pt x="41982" y="44923"/>
                  </a:cubicBezTo>
                  <a:cubicBezTo>
                    <a:pt x="42661" y="50459"/>
                    <a:pt x="45816" y="55353"/>
                    <a:pt x="49138" y="59830"/>
                  </a:cubicBezTo>
                  <a:cubicBezTo>
                    <a:pt x="51710" y="63283"/>
                    <a:pt x="54436" y="66628"/>
                    <a:pt x="57187" y="69938"/>
                  </a:cubicBezTo>
                  <a:cubicBezTo>
                    <a:pt x="55341" y="68581"/>
                    <a:pt x="53531" y="67164"/>
                    <a:pt x="51769" y="65688"/>
                  </a:cubicBezTo>
                  <a:cubicBezTo>
                    <a:pt x="45614" y="60568"/>
                    <a:pt x="40018" y="54793"/>
                    <a:pt x="35148" y="48435"/>
                  </a:cubicBezTo>
                  <a:cubicBezTo>
                    <a:pt x="34172" y="47161"/>
                    <a:pt x="33231" y="45876"/>
                    <a:pt x="32314" y="44554"/>
                  </a:cubicBezTo>
                  <a:cubicBezTo>
                    <a:pt x="34755" y="42685"/>
                    <a:pt x="36446" y="39970"/>
                    <a:pt x="37529" y="37101"/>
                  </a:cubicBezTo>
                  <a:cubicBezTo>
                    <a:pt x="39839" y="31040"/>
                    <a:pt x="39661" y="24254"/>
                    <a:pt x="38125" y="17967"/>
                  </a:cubicBezTo>
                  <a:cubicBezTo>
                    <a:pt x="36589" y="11669"/>
                    <a:pt x="33755" y="5775"/>
                    <a:pt x="30826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7"/>
            <p:cNvSpPr/>
            <p:nvPr/>
          </p:nvSpPr>
          <p:spPr>
            <a:xfrm>
              <a:off x="5450975" y="4821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7"/>
            <p:cNvSpPr/>
            <p:nvPr/>
          </p:nvSpPr>
          <p:spPr>
            <a:xfrm>
              <a:off x="-402275" y="3052375"/>
              <a:ext cx="1943550" cy="2148800"/>
            </a:xfrm>
            <a:custGeom>
              <a:rect b="b" l="l" r="r" t="t"/>
              <a:pathLst>
                <a:path extrusionOk="0" h="85952" w="77742">
                  <a:moveTo>
                    <a:pt x="43207" y="1"/>
                  </a:moveTo>
                  <a:cubicBezTo>
                    <a:pt x="21498" y="1"/>
                    <a:pt x="1" y="25989"/>
                    <a:pt x="3887" y="49587"/>
                  </a:cubicBezTo>
                  <a:cubicBezTo>
                    <a:pt x="7832" y="73589"/>
                    <a:pt x="36524" y="85952"/>
                    <a:pt x="52128" y="85952"/>
                  </a:cubicBezTo>
                  <a:cubicBezTo>
                    <a:pt x="56114" y="85952"/>
                    <a:pt x="59247" y="85145"/>
                    <a:pt x="60894" y="83519"/>
                  </a:cubicBezTo>
                  <a:cubicBezTo>
                    <a:pt x="66097" y="78376"/>
                    <a:pt x="55155" y="66267"/>
                    <a:pt x="61787" y="50182"/>
                  </a:cubicBezTo>
                  <a:cubicBezTo>
                    <a:pt x="66645" y="38383"/>
                    <a:pt x="75420" y="37883"/>
                    <a:pt x="76372" y="29501"/>
                  </a:cubicBezTo>
                  <a:cubicBezTo>
                    <a:pt x="77742" y="17297"/>
                    <a:pt x="61168" y="842"/>
                    <a:pt x="44523" y="33"/>
                  </a:cubicBezTo>
                  <a:cubicBezTo>
                    <a:pt x="44084" y="11"/>
                    <a:pt x="43646" y="1"/>
                    <a:pt x="43207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7"/>
            <p:cNvSpPr/>
            <p:nvPr/>
          </p:nvSpPr>
          <p:spPr>
            <a:xfrm>
              <a:off x="5113425" y="1431500"/>
              <a:ext cx="250050" cy="540400"/>
            </a:xfrm>
            <a:custGeom>
              <a:rect b="b" l="l" r="r" t="t"/>
              <a:pathLst>
                <a:path extrusionOk="0" h="21616" w="10002">
                  <a:moveTo>
                    <a:pt x="1715" y="18493"/>
                  </a:moveTo>
                  <a:cubicBezTo>
                    <a:pt x="1715" y="18517"/>
                    <a:pt x="1715" y="18541"/>
                    <a:pt x="1727" y="18565"/>
                  </a:cubicBezTo>
                  <a:cubicBezTo>
                    <a:pt x="1655" y="18719"/>
                    <a:pt x="1596" y="18886"/>
                    <a:pt x="1536" y="19041"/>
                  </a:cubicBezTo>
                  <a:cubicBezTo>
                    <a:pt x="1429" y="19315"/>
                    <a:pt x="1620" y="19624"/>
                    <a:pt x="1870" y="19719"/>
                  </a:cubicBezTo>
                  <a:cubicBezTo>
                    <a:pt x="1950" y="19756"/>
                    <a:pt x="2026" y="19770"/>
                    <a:pt x="2100" y="19770"/>
                  </a:cubicBezTo>
                  <a:cubicBezTo>
                    <a:pt x="2147" y="19770"/>
                    <a:pt x="2193" y="19764"/>
                    <a:pt x="2239" y="19755"/>
                  </a:cubicBezTo>
                  <a:lnTo>
                    <a:pt x="2239" y="19755"/>
                  </a:lnTo>
                  <a:cubicBezTo>
                    <a:pt x="2215" y="19779"/>
                    <a:pt x="2203" y="19803"/>
                    <a:pt x="2179" y="19827"/>
                  </a:cubicBezTo>
                  <a:cubicBezTo>
                    <a:pt x="2046" y="20019"/>
                    <a:pt x="1590" y="20556"/>
                    <a:pt x="1350" y="20556"/>
                  </a:cubicBezTo>
                  <a:cubicBezTo>
                    <a:pt x="1248" y="20556"/>
                    <a:pt x="1185" y="20459"/>
                    <a:pt x="1203" y="20196"/>
                  </a:cubicBezTo>
                  <a:cubicBezTo>
                    <a:pt x="1239" y="19636"/>
                    <a:pt x="1513" y="19029"/>
                    <a:pt x="1715" y="18493"/>
                  </a:cubicBezTo>
                  <a:close/>
                  <a:moveTo>
                    <a:pt x="9353" y="0"/>
                  </a:moveTo>
                  <a:cubicBezTo>
                    <a:pt x="9124" y="0"/>
                    <a:pt x="8907" y="123"/>
                    <a:pt x="8871" y="396"/>
                  </a:cubicBezTo>
                  <a:cubicBezTo>
                    <a:pt x="8835" y="598"/>
                    <a:pt x="8799" y="789"/>
                    <a:pt x="8775" y="991"/>
                  </a:cubicBezTo>
                  <a:cubicBezTo>
                    <a:pt x="8743" y="985"/>
                    <a:pt x="8711" y="981"/>
                    <a:pt x="8678" y="981"/>
                  </a:cubicBezTo>
                  <a:cubicBezTo>
                    <a:pt x="8530" y="981"/>
                    <a:pt x="8390" y="1051"/>
                    <a:pt x="8371" y="1217"/>
                  </a:cubicBezTo>
                  <a:cubicBezTo>
                    <a:pt x="7442" y="7027"/>
                    <a:pt x="3465" y="11587"/>
                    <a:pt x="1203" y="16862"/>
                  </a:cubicBezTo>
                  <a:cubicBezTo>
                    <a:pt x="917" y="17505"/>
                    <a:pt x="667" y="18160"/>
                    <a:pt x="441" y="18826"/>
                  </a:cubicBezTo>
                  <a:cubicBezTo>
                    <a:pt x="239" y="19434"/>
                    <a:pt x="0" y="20124"/>
                    <a:pt x="191" y="20767"/>
                  </a:cubicBezTo>
                  <a:cubicBezTo>
                    <a:pt x="345" y="21280"/>
                    <a:pt x="807" y="21616"/>
                    <a:pt x="1320" y="21616"/>
                  </a:cubicBezTo>
                  <a:cubicBezTo>
                    <a:pt x="1403" y="21616"/>
                    <a:pt x="1488" y="21607"/>
                    <a:pt x="1572" y="21589"/>
                  </a:cubicBezTo>
                  <a:cubicBezTo>
                    <a:pt x="2227" y="21446"/>
                    <a:pt x="2679" y="20862"/>
                    <a:pt x="3048" y="20339"/>
                  </a:cubicBezTo>
                  <a:cubicBezTo>
                    <a:pt x="4846" y="17779"/>
                    <a:pt x="6311" y="15005"/>
                    <a:pt x="7466" y="12099"/>
                  </a:cubicBezTo>
                  <a:cubicBezTo>
                    <a:pt x="8763" y="8801"/>
                    <a:pt x="9597" y="5349"/>
                    <a:pt x="9978" y="1824"/>
                  </a:cubicBezTo>
                  <a:cubicBezTo>
                    <a:pt x="10002" y="1682"/>
                    <a:pt x="9954" y="1574"/>
                    <a:pt x="9871" y="1479"/>
                  </a:cubicBezTo>
                  <a:cubicBezTo>
                    <a:pt x="9895" y="1170"/>
                    <a:pt x="9918" y="848"/>
                    <a:pt x="9942" y="539"/>
                  </a:cubicBezTo>
                  <a:cubicBezTo>
                    <a:pt x="9956" y="199"/>
                    <a:pt x="9644" y="0"/>
                    <a:pt x="9353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7"/>
            <p:cNvSpPr/>
            <p:nvPr/>
          </p:nvSpPr>
          <p:spPr>
            <a:xfrm>
              <a:off x="2596375" y="3730325"/>
              <a:ext cx="465325" cy="383875"/>
            </a:xfrm>
            <a:custGeom>
              <a:rect b="b" l="l" r="r" t="t"/>
              <a:pathLst>
                <a:path extrusionOk="0" h="15355" w="18613">
                  <a:moveTo>
                    <a:pt x="17232" y="1"/>
                  </a:moveTo>
                  <a:cubicBezTo>
                    <a:pt x="16724" y="1"/>
                    <a:pt x="16213" y="231"/>
                    <a:pt x="15767" y="454"/>
                  </a:cubicBezTo>
                  <a:cubicBezTo>
                    <a:pt x="12969" y="1835"/>
                    <a:pt x="10338" y="3573"/>
                    <a:pt x="7945" y="5574"/>
                  </a:cubicBezTo>
                  <a:cubicBezTo>
                    <a:pt x="5218" y="7836"/>
                    <a:pt x="2837" y="10479"/>
                    <a:pt x="813" y="13384"/>
                  </a:cubicBezTo>
                  <a:cubicBezTo>
                    <a:pt x="730" y="13491"/>
                    <a:pt x="718" y="13622"/>
                    <a:pt x="741" y="13741"/>
                  </a:cubicBezTo>
                  <a:cubicBezTo>
                    <a:pt x="563" y="14003"/>
                    <a:pt x="396" y="14265"/>
                    <a:pt x="229" y="14539"/>
                  </a:cubicBezTo>
                  <a:cubicBezTo>
                    <a:pt x="1" y="14918"/>
                    <a:pt x="384" y="15355"/>
                    <a:pt x="748" y="15355"/>
                  </a:cubicBezTo>
                  <a:cubicBezTo>
                    <a:pt x="876" y="15355"/>
                    <a:pt x="1002" y="15300"/>
                    <a:pt x="1099" y="15170"/>
                  </a:cubicBezTo>
                  <a:lnTo>
                    <a:pt x="1480" y="14694"/>
                  </a:lnTo>
                  <a:cubicBezTo>
                    <a:pt x="1549" y="14757"/>
                    <a:pt x="1639" y="14797"/>
                    <a:pt x="1726" y="14797"/>
                  </a:cubicBezTo>
                  <a:cubicBezTo>
                    <a:pt x="1802" y="14797"/>
                    <a:pt x="1876" y="14766"/>
                    <a:pt x="1932" y="14694"/>
                  </a:cubicBezTo>
                  <a:cubicBezTo>
                    <a:pt x="5528" y="10038"/>
                    <a:pt x="11207" y="7931"/>
                    <a:pt x="15719" y="4395"/>
                  </a:cubicBezTo>
                  <a:cubicBezTo>
                    <a:pt x="16279" y="3954"/>
                    <a:pt x="16815" y="3514"/>
                    <a:pt x="17327" y="3038"/>
                  </a:cubicBezTo>
                  <a:cubicBezTo>
                    <a:pt x="17791" y="2597"/>
                    <a:pt x="18339" y="2109"/>
                    <a:pt x="18482" y="1454"/>
                  </a:cubicBezTo>
                  <a:cubicBezTo>
                    <a:pt x="18613" y="847"/>
                    <a:pt x="18256" y="240"/>
                    <a:pt x="17660" y="61"/>
                  </a:cubicBezTo>
                  <a:cubicBezTo>
                    <a:pt x="17519" y="19"/>
                    <a:pt x="17376" y="1"/>
                    <a:pt x="1723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  2">
  <p:cSld name="CUSTOM_3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78"/>
          <p:cNvGrpSpPr/>
          <p:nvPr/>
        </p:nvGrpSpPr>
        <p:grpSpPr>
          <a:xfrm>
            <a:off x="-4421" y="-1162875"/>
            <a:ext cx="9484593" cy="7223725"/>
            <a:chOff x="-972150" y="-975975"/>
            <a:chExt cx="9382325" cy="7223725"/>
          </a:xfrm>
        </p:grpSpPr>
        <p:sp>
          <p:nvSpPr>
            <p:cNvPr id="429" name="Google Shape;429;p78"/>
            <p:cNvSpPr/>
            <p:nvPr/>
          </p:nvSpPr>
          <p:spPr>
            <a:xfrm>
              <a:off x="3397425" y="4086150"/>
              <a:ext cx="4581850" cy="2161600"/>
            </a:xfrm>
            <a:custGeom>
              <a:rect b="b" l="l" r="r" t="t"/>
              <a:pathLst>
                <a:path extrusionOk="0" h="86464" w="183274">
                  <a:moveTo>
                    <a:pt x="29559" y="1"/>
                  </a:moveTo>
                  <a:cubicBezTo>
                    <a:pt x="24805" y="1"/>
                    <a:pt x="20058" y="417"/>
                    <a:pt x="15336" y="1366"/>
                  </a:cubicBezTo>
                  <a:cubicBezTo>
                    <a:pt x="8526" y="2735"/>
                    <a:pt x="787" y="6616"/>
                    <a:pt x="311" y="13546"/>
                  </a:cubicBezTo>
                  <a:cubicBezTo>
                    <a:pt x="1" y="18046"/>
                    <a:pt x="3120" y="22213"/>
                    <a:pt x="6990" y="24511"/>
                  </a:cubicBezTo>
                  <a:cubicBezTo>
                    <a:pt x="10871" y="26821"/>
                    <a:pt x="15420" y="27643"/>
                    <a:pt x="19849" y="28512"/>
                  </a:cubicBezTo>
                  <a:cubicBezTo>
                    <a:pt x="33684" y="31226"/>
                    <a:pt x="47364" y="34763"/>
                    <a:pt x="60794" y="39096"/>
                  </a:cubicBezTo>
                  <a:cubicBezTo>
                    <a:pt x="65914" y="40751"/>
                    <a:pt x="71153" y="42609"/>
                    <a:pt x="75117" y="46240"/>
                  </a:cubicBezTo>
                  <a:cubicBezTo>
                    <a:pt x="79689" y="50431"/>
                    <a:pt x="82023" y="56468"/>
                    <a:pt x="85809" y="61385"/>
                  </a:cubicBezTo>
                  <a:cubicBezTo>
                    <a:pt x="90679" y="67719"/>
                    <a:pt x="97751" y="71922"/>
                    <a:pt x="104776" y="75732"/>
                  </a:cubicBezTo>
                  <a:cubicBezTo>
                    <a:pt x="115303" y="81447"/>
                    <a:pt x="127980" y="86464"/>
                    <a:pt x="140198" y="86464"/>
                  </a:cubicBezTo>
                  <a:cubicBezTo>
                    <a:pt x="148292" y="86464"/>
                    <a:pt x="156185" y="84262"/>
                    <a:pt x="163117" y="78601"/>
                  </a:cubicBezTo>
                  <a:cubicBezTo>
                    <a:pt x="168474" y="74244"/>
                    <a:pt x="178904" y="66302"/>
                    <a:pt x="180893" y="59778"/>
                  </a:cubicBezTo>
                  <a:cubicBezTo>
                    <a:pt x="183274" y="51967"/>
                    <a:pt x="176071" y="45359"/>
                    <a:pt x="170260" y="41918"/>
                  </a:cubicBezTo>
                  <a:cubicBezTo>
                    <a:pt x="164416" y="38466"/>
                    <a:pt x="157587" y="37005"/>
                    <a:pt x="150774" y="37005"/>
                  </a:cubicBezTo>
                  <a:cubicBezTo>
                    <a:pt x="149176" y="37005"/>
                    <a:pt x="147579" y="37085"/>
                    <a:pt x="145995" y="37239"/>
                  </a:cubicBezTo>
                  <a:cubicBezTo>
                    <a:pt x="142647" y="37569"/>
                    <a:pt x="139194" y="38193"/>
                    <a:pt x="135851" y="38193"/>
                  </a:cubicBezTo>
                  <a:cubicBezTo>
                    <a:pt x="133524" y="38193"/>
                    <a:pt x="131250" y="37891"/>
                    <a:pt x="129100" y="36977"/>
                  </a:cubicBezTo>
                  <a:cubicBezTo>
                    <a:pt x="125588" y="35489"/>
                    <a:pt x="122933" y="32572"/>
                    <a:pt x="120111" y="30012"/>
                  </a:cubicBezTo>
                  <a:cubicBezTo>
                    <a:pt x="108967" y="19963"/>
                    <a:pt x="94203" y="15117"/>
                    <a:pt x="79916" y="10533"/>
                  </a:cubicBezTo>
                  <a:cubicBezTo>
                    <a:pt x="63559" y="5289"/>
                    <a:pt x="46512" y="1"/>
                    <a:pt x="29559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8"/>
            <p:cNvSpPr/>
            <p:nvPr/>
          </p:nvSpPr>
          <p:spPr>
            <a:xfrm>
              <a:off x="1423675" y="-975975"/>
              <a:ext cx="5650725" cy="2916550"/>
            </a:xfrm>
            <a:custGeom>
              <a:rect b="b" l="l" r="r" t="t"/>
              <a:pathLst>
                <a:path extrusionOk="0" h="116662" w="226029">
                  <a:moveTo>
                    <a:pt x="213151" y="0"/>
                  </a:moveTo>
                  <a:cubicBezTo>
                    <a:pt x="210144" y="0"/>
                    <a:pt x="207108" y="662"/>
                    <a:pt x="204181" y="1409"/>
                  </a:cubicBezTo>
                  <a:cubicBezTo>
                    <a:pt x="181797" y="7124"/>
                    <a:pt x="160842" y="17994"/>
                    <a:pt x="138089" y="21959"/>
                  </a:cubicBezTo>
                  <a:cubicBezTo>
                    <a:pt x="119718" y="25162"/>
                    <a:pt x="100894" y="23745"/>
                    <a:pt x="82285" y="24888"/>
                  </a:cubicBezTo>
                  <a:cubicBezTo>
                    <a:pt x="63830" y="26019"/>
                    <a:pt x="45542" y="29698"/>
                    <a:pt x="28087" y="35806"/>
                  </a:cubicBezTo>
                  <a:cubicBezTo>
                    <a:pt x="21706" y="38033"/>
                    <a:pt x="15038" y="40902"/>
                    <a:pt x="11323" y="46546"/>
                  </a:cubicBezTo>
                  <a:cubicBezTo>
                    <a:pt x="6561" y="53797"/>
                    <a:pt x="11490" y="60369"/>
                    <a:pt x="15110" y="66798"/>
                  </a:cubicBezTo>
                  <a:cubicBezTo>
                    <a:pt x="6144" y="67453"/>
                    <a:pt x="1" y="71370"/>
                    <a:pt x="1477" y="80538"/>
                  </a:cubicBezTo>
                  <a:cubicBezTo>
                    <a:pt x="2239" y="85253"/>
                    <a:pt x="2132" y="90527"/>
                    <a:pt x="4192" y="94909"/>
                  </a:cubicBezTo>
                  <a:cubicBezTo>
                    <a:pt x="6454" y="99719"/>
                    <a:pt x="11002" y="102755"/>
                    <a:pt x="15312" y="105565"/>
                  </a:cubicBezTo>
                  <a:cubicBezTo>
                    <a:pt x="22658" y="110351"/>
                    <a:pt x="30326" y="115256"/>
                    <a:pt x="39017" y="116399"/>
                  </a:cubicBezTo>
                  <a:cubicBezTo>
                    <a:pt x="40386" y="116578"/>
                    <a:pt x="41749" y="116661"/>
                    <a:pt x="43105" y="116661"/>
                  </a:cubicBezTo>
                  <a:cubicBezTo>
                    <a:pt x="59666" y="116661"/>
                    <a:pt x="75346" y="104326"/>
                    <a:pt x="91922" y="104326"/>
                  </a:cubicBezTo>
                  <a:cubicBezTo>
                    <a:pt x="93221" y="104326"/>
                    <a:pt x="94524" y="104402"/>
                    <a:pt x="95834" y="104565"/>
                  </a:cubicBezTo>
                  <a:cubicBezTo>
                    <a:pt x="105514" y="105767"/>
                    <a:pt x="114253" y="111696"/>
                    <a:pt x="123992" y="112208"/>
                  </a:cubicBezTo>
                  <a:cubicBezTo>
                    <a:pt x="124457" y="112233"/>
                    <a:pt x="124921" y="112245"/>
                    <a:pt x="125385" y="112245"/>
                  </a:cubicBezTo>
                  <a:cubicBezTo>
                    <a:pt x="132112" y="112245"/>
                    <a:pt x="138661" y="109727"/>
                    <a:pt x="144709" y="106720"/>
                  </a:cubicBezTo>
                  <a:cubicBezTo>
                    <a:pt x="161235" y="98481"/>
                    <a:pt x="176225" y="85467"/>
                    <a:pt x="182619" y="68144"/>
                  </a:cubicBezTo>
                  <a:cubicBezTo>
                    <a:pt x="183476" y="65834"/>
                    <a:pt x="184190" y="63429"/>
                    <a:pt x="185548" y="61381"/>
                  </a:cubicBezTo>
                  <a:cubicBezTo>
                    <a:pt x="187334" y="58702"/>
                    <a:pt x="190072" y="56856"/>
                    <a:pt x="192668" y="54951"/>
                  </a:cubicBezTo>
                  <a:cubicBezTo>
                    <a:pt x="205931" y="45153"/>
                    <a:pt x="216682" y="31972"/>
                    <a:pt x="223636" y="17018"/>
                  </a:cubicBezTo>
                  <a:cubicBezTo>
                    <a:pt x="224874" y="14339"/>
                    <a:pt x="226029" y="11422"/>
                    <a:pt x="225565" y="8505"/>
                  </a:cubicBezTo>
                  <a:cubicBezTo>
                    <a:pt x="224886" y="4314"/>
                    <a:pt x="220921" y="1242"/>
                    <a:pt x="216766" y="361"/>
                  </a:cubicBezTo>
                  <a:cubicBezTo>
                    <a:pt x="215572" y="108"/>
                    <a:pt x="214364" y="0"/>
                    <a:pt x="213151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8"/>
            <p:cNvSpPr/>
            <p:nvPr/>
          </p:nvSpPr>
          <p:spPr>
            <a:xfrm>
              <a:off x="-972150" y="1826250"/>
              <a:ext cx="3195950" cy="4081300"/>
            </a:xfrm>
            <a:custGeom>
              <a:rect b="b" l="l" r="r" t="t"/>
              <a:pathLst>
                <a:path extrusionOk="0" h="163252" w="127838">
                  <a:moveTo>
                    <a:pt x="102442" y="0"/>
                  </a:moveTo>
                  <a:lnTo>
                    <a:pt x="102442" y="0"/>
                  </a:lnTo>
                  <a:cubicBezTo>
                    <a:pt x="95000" y="2751"/>
                    <a:pt x="87440" y="5549"/>
                    <a:pt x="81070" y="10264"/>
                  </a:cubicBezTo>
                  <a:cubicBezTo>
                    <a:pt x="74069" y="15443"/>
                    <a:pt x="68830" y="22694"/>
                    <a:pt x="65068" y="30540"/>
                  </a:cubicBezTo>
                  <a:cubicBezTo>
                    <a:pt x="61556" y="37862"/>
                    <a:pt x="59270" y="45696"/>
                    <a:pt x="57376" y="53590"/>
                  </a:cubicBezTo>
                  <a:cubicBezTo>
                    <a:pt x="52388" y="58365"/>
                    <a:pt x="47756" y="63496"/>
                    <a:pt x="43506" y="68914"/>
                  </a:cubicBezTo>
                  <a:cubicBezTo>
                    <a:pt x="40291" y="73009"/>
                    <a:pt x="37302" y="77260"/>
                    <a:pt x="34528" y="81665"/>
                  </a:cubicBezTo>
                  <a:cubicBezTo>
                    <a:pt x="38779" y="74057"/>
                    <a:pt x="47208" y="60210"/>
                    <a:pt x="48149" y="56686"/>
                  </a:cubicBezTo>
                  <a:cubicBezTo>
                    <a:pt x="50852" y="46494"/>
                    <a:pt x="52483" y="36041"/>
                    <a:pt x="55209" y="25861"/>
                  </a:cubicBezTo>
                  <a:cubicBezTo>
                    <a:pt x="55352" y="25337"/>
                    <a:pt x="55519" y="24789"/>
                    <a:pt x="55745" y="24277"/>
                  </a:cubicBezTo>
                  <a:cubicBezTo>
                    <a:pt x="56460" y="23539"/>
                    <a:pt x="56329" y="23063"/>
                    <a:pt x="57067" y="22360"/>
                  </a:cubicBezTo>
                  <a:lnTo>
                    <a:pt x="57067" y="22360"/>
                  </a:lnTo>
                  <a:cubicBezTo>
                    <a:pt x="55364" y="23218"/>
                    <a:pt x="52221" y="25849"/>
                    <a:pt x="51769" y="26873"/>
                  </a:cubicBezTo>
                  <a:cubicBezTo>
                    <a:pt x="41779" y="37112"/>
                    <a:pt x="38124" y="47042"/>
                    <a:pt x="33671" y="60627"/>
                  </a:cubicBezTo>
                  <a:cubicBezTo>
                    <a:pt x="31076" y="68509"/>
                    <a:pt x="29575" y="77188"/>
                    <a:pt x="32028" y="85070"/>
                  </a:cubicBezTo>
                  <a:cubicBezTo>
                    <a:pt x="32016" y="85082"/>
                    <a:pt x="32004" y="85094"/>
                    <a:pt x="31992" y="85118"/>
                  </a:cubicBezTo>
                  <a:lnTo>
                    <a:pt x="32052" y="85118"/>
                  </a:lnTo>
                  <a:cubicBezTo>
                    <a:pt x="32088" y="85249"/>
                    <a:pt x="32135" y="85380"/>
                    <a:pt x="32183" y="85511"/>
                  </a:cubicBezTo>
                  <a:cubicBezTo>
                    <a:pt x="30087" y="89047"/>
                    <a:pt x="28135" y="92667"/>
                    <a:pt x="26325" y="96357"/>
                  </a:cubicBezTo>
                  <a:cubicBezTo>
                    <a:pt x="23956" y="101179"/>
                    <a:pt x="21824" y="106132"/>
                    <a:pt x="19943" y="111169"/>
                  </a:cubicBezTo>
                  <a:cubicBezTo>
                    <a:pt x="20074" y="92547"/>
                    <a:pt x="13061" y="73879"/>
                    <a:pt x="405" y="60186"/>
                  </a:cubicBezTo>
                  <a:lnTo>
                    <a:pt x="405" y="60186"/>
                  </a:lnTo>
                  <a:cubicBezTo>
                    <a:pt x="0" y="70319"/>
                    <a:pt x="429" y="80558"/>
                    <a:pt x="2679" y="90452"/>
                  </a:cubicBezTo>
                  <a:cubicBezTo>
                    <a:pt x="3941" y="95976"/>
                    <a:pt x="5775" y="101394"/>
                    <a:pt x="8287" y="106478"/>
                  </a:cubicBezTo>
                  <a:cubicBezTo>
                    <a:pt x="10287" y="110514"/>
                    <a:pt x="13180" y="117027"/>
                    <a:pt x="16693" y="119884"/>
                  </a:cubicBezTo>
                  <a:lnTo>
                    <a:pt x="17121" y="119420"/>
                  </a:lnTo>
                  <a:lnTo>
                    <a:pt x="17121" y="119420"/>
                  </a:lnTo>
                  <a:cubicBezTo>
                    <a:pt x="16371" y="121849"/>
                    <a:pt x="15669" y="124278"/>
                    <a:pt x="15026" y="126730"/>
                  </a:cubicBezTo>
                  <a:cubicBezTo>
                    <a:pt x="12287" y="137220"/>
                    <a:pt x="10632" y="147911"/>
                    <a:pt x="10109" y="158734"/>
                  </a:cubicBezTo>
                  <a:cubicBezTo>
                    <a:pt x="10037" y="160068"/>
                    <a:pt x="10001" y="161401"/>
                    <a:pt x="10013" y="162747"/>
                  </a:cubicBezTo>
                  <a:cubicBezTo>
                    <a:pt x="10020" y="163067"/>
                    <a:pt x="10289" y="163251"/>
                    <a:pt x="10536" y="163251"/>
                  </a:cubicBezTo>
                  <a:cubicBezTo>
                    <a:pt x="10738" y="163251"/>
                    <a:pt x="10926" y="163127"/>
                    <a:pt x="10942" y="162854"/>
                  </a:cubicBezTo>
                  <a:cubicBezTo>
                    <a:pt x="11264" y="158448"/>
                    <a:pt x="11609" y="154079"/>
                    <a:pt x="12109" y="149709"/>
                  </a:cubicBezTo>
                  <a:cubicBezTo>
                    <a:pt x="13058" y="149746"/>
                    <a:pt x="14007" y="149764"/>
                    <a:pt x="14956" y="149764"/>
                  </a:cubicBezTo>
                  <a:cubicBezTo>
                    <a:pt x="27506" y="149764"/>
                    <a:pt x="40049" y="146558"/>
                    <a:pt x="51018" y="140470"/>
                  </a:cubicBezTo>
                  <a:cubicBezTo>
                    <a:pt x="57448" y="136910"/>
                    <a:pt x="63318" y="132410"/>
                    <a:pt x="69807" y="128981"/>
                  </a:cubicBezTo>
                  <a:lnTo>
                    <a:pt x="69807" y="128981"/>
                  </a:lnTo>
                  <a:cubicBezTo>
                    <a:pt x="68507" y="129126"/>
                    <a:pt x="67205" y="129184"/>
                    <a:pt x="65901" y="129184"/>
                  </a:cubicBezTo>
                  <a:cubicBezTo>
                    <a:pt x="61245" y="129184"/>
                    <a:pt x="56566" y="128450"/>
                    <a:pt x="51888" y="128385"/>
                  </a:cubicBezTo>
                  <a:cubicBezTo>
                    <a:pt x="51672" y="128382"/>
                    <a:pt x="51456" y="128381"/>
                    <a:pt x="51240" y="128381"/>
                  </a:cubicBezTo>
                  <a:cubicBezTo>
                    <a:pt x="36291" y="128381"/>
                    <a:pt x="21526" y="135676"/>
                    <a:pt x="12383" y="147495"/>
                  </a:cubicBezTo>
                  <a:lnTo>
                    <a:pt x="12466" y="146923"/>
                  </a:lnTo>
                  <a:cubicBezTo>
                    <a:pt x="13180" y="141589"/>
                    <a:pt x="14157" y="136291"/>
                    <a:pt x="15383" y="131052"/>
                  </a:cubicBezTo>
                  <a:cubicBezTo>
                    <a:pt x="16109" y="127945"/>
                    <a:pt x="16931" y="124849"/>
                    <a:pt x="17848" y="121789"/>
                  </a:cubicBezTo>
                  <a:cubicBezTo>
                    <a:pt x="18002" y="121837"/>
                    <a:pt x="18157" y="121884"/>
                    <a:pt x="18312" y="121932"/>
                  </a:cubicBezTo>
                  <a:cubicBezTo>
                    <a:pt x="19259" y="122196"/>
                    <a:pt x="20236" y="122305"/>
                    <a:pt x="21224" y="122305"/>
                  </a:cubicBezTo>
                  <a:cubicBezTo>
                    <a:pt x="23220" y="122305"/>
                    <a:pt x="25263" y="121862"/>
                    <a:pt x="27206" y="121361"/>
                  </a:cubicBezTo>
                  <a:cubicBezTo>
                    <a:pt x="46244" y="116503"/>
                    <a:pt x="63996" y="106704"/>
                    <a:pt x="78260" y="93202"/>
                  </a:cubicBezTo>
                  <a:cubicBezTo>
                    <a:pt x="79153" y="92357"/>
                    <a:pt x="80082" y="91393"/>
                    <a:pt x="80201" y="90178"/>
                  </a:cubicBezTo>
                  <a:lnTo>
                    <a:pt x="80201" y="90178"/>
                  </a:lnTo>
                  <a:cubicBezTo>
                    <a:pt x="62806" y="92024"/>
                    <a:pt x="45851" y="97881"/>
                    <a:pt x="31028" y="107156"/>
                  </a:cubicBezTo>
                  <a:cubicBezTo>
                    <a:pt x="26861" y="109764"/>
                    <a:pt x="22765" y="112740"/>
                    <a:pt x="19717" y="116550"/>
                  </a:cubicBezTo>
                  <a:cubicBezTo>
                    <a:pt x="19741" y="116277"/>
                    <a:pt x="19753" y="116015"/>
                    <a:pt x="19776" y="115753"/>
                  </a:cubicBezTo>
                  <a:cubicBezTo>
                    <a:pt x="21527" y="110621"/>
                    <a:pt x="23527" y="105573"/>
                    <a:pt x="25765" y="100644"/>
                  </a:cubicBezTo>
                  <a:cubicBezTo>
                    <a:pt x="28170" y="95381"/>
                    <a:pt x="30861" y="90238"/>
                    <a:pt x="33826" y="85273"/>
                  </a:cubicBezTo>
                  <a:cubicBezTo>
                    <a:pt x="35998" y="85436"/>
                    <a:pt x="38203" y="85522"/>
                    <a:pt x="40421" y="85522"/>
                  </a:cubicBezTo>
                  <a:cubicBezTo>
                    <a:pt x="50176" y="85522"/>
                    <a:pt x="60179" y="83850"/>
                    <a:pt x="68735" y="79689"/>
                  </a:cubicBezTo>
                  <a:cubicBezTo>
                    <a:pt x="77998" y="75188"/>
                    <a:pt x="86309" y="68545"/>
                    <a:pt x="96215" y="65711"/>
                  </a:cubicBezTo>
                  <a:cubicBezTo>
                    <a:pt x="89326" y="61414"/>
                    <a:pt x="81435" y="57885"/>
                    <a:pt x="73459" y="57885"/>
                  </a:cubicBezTo>
                  <a:cubicBezTo>
                    <a:pt x="71909" y="57885"/>
                    <a:pt x="70356" y="58019"/>
                    <a:pt x="68806" y="58305"/>
                  </a:cubicBezTo>
                  <a:cubicBezTo>
                    <a:pt x="61484" y="59674"/>
                    <a:pt x="55209" y="64282"/>
                    <a:pt x="49518" y="69092"/>
                  </a:cubicBezTo>
                  <a:cubicBezTo>
                    <a:pt x="45113" y="72807"/>
                    <a:pt x="40874" y="76712"/>
                    <a:pt x="36683" y="80665"/>
                  </a:cubicBezTo>
                  <a:cubicBezTo>
                    <a:pt x="38350" y="78081"/>
                    <a:pt x="40089" y="75545"/>
                    <a:pt x="41910" y="73081"/>
                  </a:cubicBezTo>
                  <a:cubicBezTo>
                    <a:pt x="48244" y="64449"/>
                    <a:pt x="55483" y="56495"/>
                    <a:pt x="63568" y="49471"/>
                  </a:cubicBezTo>
                  <a:cubicBezTo>
                    <a:pt x="65175" y="48078"/>
                    <a:pt x="66818" y="46709"/>
                    <a:pt x="68509" y="45375"/>
                  </a:cubicBezTo>
                  <a:cubicBezTo>
                    <a:pt x="71200" y="48483"/>
                    <a:pt x="74962" y="50507"/>
                    <a:pt x="78891" y="51721"/>
                  </a:cubicBezTo>
                  <a:cubicBezTo>
                    <a:pt x="82405" y="52815"/>
                    <a:pt x="86060" y="53301"/>
                    <a:pt x="89736" y="53301"/>
                  </a:cubicBezTo>
                  <a:cubicBezTo>
                    <a:pt x="94703" y="53301"/>
                    <a:pt x="99710" y="52413"/>
                    <a:pt x="104466" y="50935"/>
                  </a:cubicBezTo>
                  <a:cubicBezTo>
                    <a:pt x="112740" y="48363"/>
                    <a:pt x="120372" y="44113"/>
                    <a:pt x="127838" y="39708"/>
                  </a:cubicBezTo>
                  <a:cubicBezTo>
                    <a:pt x="118643" y="38362"/>
                    <a:pt x="109187" y="37159"/>
                    <a:pt x="99881" y="37159"/>
                  </a:cubicBezTo>
                  <a:cubicBezTo>
                    <a:pt x="90906" y="37159"/>
                    <a:pt x="82071" y="38278"/>
                    <a:pt x="73748" y="41470"/>
                  </a:cubicBezTo>
                  <a:cubicBezTo>
                    <a:pt x="81022" y="36374"/>
                    <a:pt x="88916" y="32171"/>
                    <a:pt x="97405" y="29587"/>
                  </a:cubicBezTo>
                  <a:cubicBezTo>
                    <a:pt x="99024" y="29087"/>
                    <a:pt x="100668" y="28671"/>
                    <a:pt x="102311" y="28301"/>
                  </a:cubicBezTo>
                  <a:cubicBezTo>
                    <a:pt x="102734" y="28201"/>
                    <a:pt x="102678" y="27578"/>
                    <a:pt x="102297" y="27578"/>
                  </a:cubicBezTo>
                  <a:cubicBezTo>
                    <a:pt x="102271" y="27578"/>
                    <a:pt x="102244" y="27581"/>
                    <a:pt x="102215" y="27587"/>
                  </a:cubicBezTo>
                  <a:cubicBezTo>
                    <a:pt x="89190" y="30397"/>
                    <a:pt x="77343" y="36993"/>
                    <a:pt x="66973" y="45220"/>
                  </a:cubicBezTo>
                  <a:cubicBezTo>
                    <a:pt x="64389" y="47268"/>
                    <a:pt x="61889" y="49411"/>
                    <a:pt x="59460" y="51638"/>
                  </a:cubicBezTo>
                  <a:cubicBezTo>
                    <a:pt x="66556" y="42839"/>
                    <a:pt x="74009" y="35017"/>
                    <a:pt x="82296" y="27075"/>
                  </a:cubicBezTo>
                  <a:cubicBezTo>
                    <a:pt x="90476" y="19217"/>
                    <a:pt x="98417" y="10609"/>
                    <a:pt x="102442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8"/>
            <p:cNvSpPr/>
            <p:nvPr/>
          </p:nvSpPr>
          <p:spPr>
            <a:xfrm>
              <a:off x="4358275" y="1211575"/>
              <a:ext cx="4051900" cy="2560225"/>
            </a:xfrm>
            <a:custGeom>
              <a:rect b="b" l="l" r="r" t="t"/>
              <a:pathLst>
                <a:path extrusionOk="0" h="102409" w="162076">
                  <a:moveTo>
                    <a:pt x="161467" y="1"/>
                  </a:moveTo>
                  <a:cubicBezTo>
                    <a:pt x="161340" y="1"/>
                    <a:pt x="161212" y="63"/>
                    <a:pt x="161116" y="215"/>
                  </a:cubicBezTo>
                  <a:cubicBezTo>
                    <a:pt x="158758" y="3942"/>
                    <a:pt x="156401" y="7645"/>
                    <a:pt x="153889" y="11264"/>
                  </a:cubicBezTo>
                  <a:cubicBezTo>
                    <a:pt x="142574" y="4635"/>
                    <a:pt x="129482" y="1064"/>
                    <a:pt x="116362" y="1064"/>
                  </a:cubicBezTo>
                  <a:cubicBezTo>
                    <a:pt x="115981" y="1064"/>
                    <a:pt x="115599" y="1067"/>
                    <a:pt x="115217" y="1073"/>
                  </a:cubicBezTo>
                  <a:cubicBezTo>
                    <a:pt x="108025" y="1189"/>
                    <a:pt x="100868" y="2348"/>
                    <a:pt x="93666" y="2348"/>
                  </a:cubicBezTo>
                  <a:cubicBezTo>
                    <a:pt x="93523" y="2348"/>
                    <a:pt x="93381" y="2347"/>
                    <a:pt x="93238" y="2347"/>
                  </a:cubicBezTo>
                  <a:lnTo>
                    <a:pt x="93238" y="2347"/>
                  </a:lnTo>
                  <a:cubicBezTo>
                    <a:pt x="98798" y="4573"/>
                    <a:pt x="103525" y="8431"/>
                    <a:pt x="108764" y="11324"/>
                  </a:cubicBezTo>
                  <a:cubicBezTo>
                    <a:pt x="115985" y="15313"/>
                    <a:pt x="124234" y="17319"/>
                    <a:pt x="132481" y="17319"/>
                  </a:cubicBezTo>
                  <a:cubicBezTo>
                    <a:pt x="139396" y="17319"/>
                    <a:pt x="146310" y="15909"/>
                    <a:pt x="152615" y="13074"/>
                  </a:cubicBezTo>
                  <a:lnTo>
                    <a:pt x="152615" y="13074"/>
                  </a:lnTo>
                  <a:cubicBezTo>
                    <a:pt x="152496" y="13241"/>
                    <a:pt x="152388" y="13396"/>
                    <a:pt x="152269" y="13550"/>
                  </a:cubicBezTo>
                  <a:cubicBezTo>
                    <a:pt x="149126" y="17920"/>
                    <a:pt x="145769" y="22135"/>
                    <a:pt x="142220" y="26171"/>
                  </a:cubicBezTo>
                  <a:cubicBezTo>
                    <a:pt x="140113" y="28564"/>
                    <a:pt x="137934" y="30910"/>
                    <a:pt x="135684" y="33184"/>
                  </a:cubicBezTo>
                  <a:cubicBezTo>
                    <a:pt x="135565" y="33065"/>
                    <a:pt x="135458" y="32946"/>
                    <a:pt x="135339" y="32826"/>
                  </a:cubicBezTo>
                  <a:cubicBezTo>
                    <a:pt x="133196" y="30791"/>
                    <a:pt x="130148" y="29862"/>
                    <a:pt x="127231" y="29147"/>
                  </a:cubicBezTo>
                  <a:cubicBezTo>
                    <a:pt x="118188" y="26931"/>
                    <a:pt x="108882" y="25823"/>
                    <a:pt x="99575" y="25823"/>
                  </a:cubicBezTo>
                  <a:cubicBezTo>
                    <a:pt x="89238" y="25823"/>
                    <a:pt x="78900" y="27190"/>
                    <a:pt x="68926" y="29921"/>
                  </a:cubicBezTo>
                  <a:cubicBezTo>
                    <a:pt x="67747" y="30255"/>
                    <a:pt x="66473" y="30660"/>
                    <a:pt x="65794" y="31683"/>
                  </a:cubicBezTo>
                  <a:cubicBezTo>
                    <a:pt x="79565" y="37269"/>
                    <a:pt x="94428" y="40145"/>
                    <a:pt x="109287" y="40145"/>
                  </a:cubicBezTo>
                  <a:cubicBezTo>
                    <a:pt x="111913" y="40145"/>
                    <a:pt x="114538" y="40056"/>
                    <a:pt x="117158" y="39875"/>
                  </a:cubicBezTo>
                  <a:cubicBezTo>
                    <a:pt x="122063" y="39542"/>
                    <a:pt x="127088" y="38839"/>
                    <a:pt x="131564" y="36922"/>
                  </a:cubicBezTo>
                  <a:lnTo>
                    <a:pt x="131564" y="36922"/>
                  </a:lnTo>
                  <a:cubicBezTo>
                    <a:pt x="131422" y="37148"/>
                    <a:pt x="131279" y="37375"/>
                    <a:pt x="131136" y="37601"/>
                  </a:cubicBezTo>
                  <a:cubicBezTo>
                    <a:pt x="127183" y="41304"/>
                    <a:pt x="123040" y="44804"/>
                    <a:pt x="118741" y="48102"/>
                  </a:cubicBezTo>
                  <a:cubicBezTo>
                    <a:pt x="114134" y="51615"/>
                    <a:pt x="109347" y="54877"/>
                    <a:pt x="104382" y="57865"/>
                  </a:cubicBezTo>
                  <a:cubicBezTo>
                    <a:pt x="94453" y="51555"/>
                    <a:pt x="82642" y="46781"/>
                    <a:pt x="70962" y="46340"/>
                  </a:cubicBezTo>
                  <a:cubicBezTo>
                    <a:pt x="69939" y="46300"/>
                    <a:pt x="68914" y="46283"/>
                    <a:pt x="67888" y="46283"/>
                  </a:cubicBezTo>
                  <a:cubicBezTo>
                    <a:pt x="62430" y="46283"/>
                    <a:pt x="56938" y="46762"/>
                    <a:pt x="51499" y="46762"/>
                  </a:cubicBezTo>
                  <a:cubicBezTo>
                    <a:pt x="47679" y="46762"/>
                    <a:pt x="43886" y="46526"/>
                    <a:pt x="40148" y="45721"/>
                  </a:cubicBezTo>
                  <a:lnTo>
                    <a:pt x="40148" y="45721"/>
                  </a:lnTo>
                  <a:cubicBezTo>
                    <a:pt x="44982" y="54115"/>
                    <a:pt x="51590" y="62235"/>
                    <a:pt x="60829" y="65164"/>
                  </a:cubicBezTo>
                  <a:cubicBezTo>
                    <a:pt x="63709" y="66077"/>
                    <a:pt x="66688" y="66435"/>
                    <a:pt x="69700" y="66435"/>
                  </a:cubicBezTo>
                  <a:cubicBezTo>
                    <a:pt x="74111" y="66435"/>
                    <a:pt x="78590" y="65667"/>
                    <a:pt x="82927" y="64747"/>
                  </a:cubicBezTo>
                  <a:cubicBezTo>
                    <a:pt x="88559" y="63545"/>
                    <a:pt x="94131" y="62092"/>
                    <a:pt x="99691" y="60580"/>
                  </a:cubicBezTo>
                  <a:lnTo>
                    <a:pt x="99691" y="60580"/>
                  </a:lnTo>
                  <a:cubicBezTo>
                    <a:pt x="97012" y="62080"/>
                    <a:pt x="94274" y="63485"/>
                    <a:pt x="91512" y="64819"/>
                  </a:cubicBezTo>
                  <a:cubicBezTo>
                    <a:pt x="81856" y="69438"/>
                    <a:pt x="71724" y="73034"/>
                    <a:pt x="61294" y="75427"/>
                  </a:cubicBezTo>
                  <a:cubicBezTo>
                    <a:pt x="59210" y="75903"/>
                    <a:pt x="57115" y="76332"/>
                    <a:pt x="55007" y="76713"/>
                  </a:cubicBezTo>
                  <a:cubicBezTo>
                    <a:pt x="54090" y="72700"/>
                    <a:pt x="51721" y="69140"/>
                    <a:pt x="48840" y="66223"/>
                  </a:cubicBezTo>
                  <a:cubicBezTo>
                    <a:pt x="42756" y="60056"/>
                    <a:pt x="34409" y="56496"/>
                    <a:pt x="25896" y="54865"/>
                  </a:cubicBezTo>
                  <a:cubicBezTo>
                    <a:pt x="20520" y="53833"/>
                    <a:pt x="15048" y="53521"/>
                    <a:pt x="9563" y="53521"/>
                  </a:cubicBezTo>
                  <a:cubicBezTo>
                    <a:pt x="6375" y="53521"/>
                    <a:pt x="3182" y="53626"/>
                    <a:pt x="0" y="53758"/>
                  </a:cubicBezTo>
                  <a:cubicBezTo>
                    <a:pt x="14681" y="64592"/>
                    <a:pt x="30516" y="75439"/>
                    <a:pt x="48542" y="77689"/>
                  </a:cubicBezTo>
                  <a:cubicBezTo>
                    <a:pt x="44673" y="78159"/>
                    <a:pt x="40782" y="78421"/>
                    <a:pt x="36896" y="78421"/>
                  </a:cubicBezTo>
                  <a:cubicBezTo>
                    <a:pt x="31921" y="78421"/>
                    <a:pt x="26956" y="77992"/>
                    <a:pt x="22063" y="77022"/>
                  </a:cubicBezTo>
                  <a:cubicBezTo>
                    <a:pt x="20408" y="76701"/>
                    <a:pt x="18765" y="76296"/>
                    <a:pt x="17133" y="75844"/>
                  </a:cubicBezTo>
                  <a:cubicBezTo>
                    <a:pt x="17098" y="75834"/>
                    <a:pt x="17064" y="75830"/>
                    <a:pt x="17032" y="75830"/>
                  </a:cubicBezTo>
                  <a:cubicBezTo>
                    <a:pt x="16657" y="75830"/>
                    <a:pt x="16479" y="76413"/>
                    <a:pt x="16895" y="76522"/>
                  </a:cubicBezTo>
                  <a:cubicBezTo>
                    <a:pt x="23735" y="78476"/>
                    <a:pt x="30795" y="79320"/>
                    <a:pt x="37873" y="79320"/>
                  </a:cubicBezTo>
                  <a:cubicBezTo>
                    <a:pt x="44041" y="79320"/>
                    <a:pt x="50222" y="78679"/>
                    <a:pt x="56281" y="77570"/>
                  </a:cubicBezTo>
                  <a:cubicBezTo>
                    <a:pt x="59520" y="76987"/>
                    <a:pt x="62746" y="76272"/>
                    <a:pt x="65925" y="75451"/>
                  </a:cubicBezTo>
                  <a:lnTo>
                    <a:pt x="65925" y="75451"/>
                  </a:lnTo>
                  <a:cubicBezTo>
                    <a:pt x="55531" y="79880"/>
                    <a:pt x="45268" y="83249"/>
                    <a:pt x="34207" y="86357"/>
                  </a:cubicBezTo>
                  <a:cubicBezTo>
                    <a:pt x="23289" y="89429"/>
                    <a:pt x="12228" y="93274"/>
                    <a:pt x="3691" y="100740"/>
                  </a:cubicBezTo>
                  <a:cubicBezTo>
                    <a:pt x="9171" y="101495"/>
                    <a:pt x="14715" y="102256"/>
                    <a:pt x="20229" y="102256"/>
                  </a:cubicBezTo>
                  <a:cubicBezTo>
                    <a:pt x="22622" y="102256"/>
                    <a:pt x="25010" y="102113"/>
                    <a:pt x="27385" y="101764"/>
                  </a:cubicBezTo>
                  <a:cubicBezTo>
                    <a:pt x="35981" y="100490"/>
                    <a:pt x="44030" y="96561"/>
                    <a:pt x="51042" y="91417"/>
                  </a:cubicBezTo>
                  <a:cubicBezTo>
                    <a:pt x="57591" y="86619"/>
                    <a:pt x="63294" y="80773"/>
                    <a:pt x="68687" y="74713"/>
                  </a:cubicBezTo>
                  <a:cubicBezTo>
                    <a:pt x="75331" y="72843"/>
                    <a:pt x="81832" y="70498"/>
                    <a:pt x="88142" y="67724"/>
                  </a:cubicBezTo>
                  <a:cubicBezTo>
                    <a:pt x="92905" y="65628"/>
                    <a:pt x="97548" y="63283"/>
                    <a:pt x="102061" y="60711"/>
                  </a:cubicBezTo>
                  <a:lnTo>
                    <a:pt x="102061" y="60711"/>
                  </a:lnTo>
                  <a:cubicBezTo>
                    <a:pt x="94726" y="65414"/>
                    <a:pt x="80772" y="73653"/>
                    <a:pt x="78284" y="76332"/>
                  </a:cubicBezTo>
                  <a:cubicBezTo>
                    <a:pt x="71093" y="84035"/>
                    <a:pt x="64735" y="92489"/>
                    <a:pt x="57531" y="100192"/>
                  </a:cubicBezTo>
                  <a:cubicBezTo>
                    <a:pt x="57162" y="100585"/>
                    <a:pt x="56746" y="100990"/>
                    <a:pt x="56317" y="101335"/>
                  </a:cubicBezTo>
                  <a:cubicBezTo>
                    <a:pt x="55341" y="101644"/>
                    <a:pt x="55222" y="102121"/>
                    <a:pt x="54245" y="102406"/>
                  </a:cubicBezTo>
                  <a:cubicBezTo>
                    <a:pt x="54297" y="102408"/>
                    <a:pt x="54350" y="102408"/>
                    <a:pt x="54405" y="102408"/>
                  </a:cubicBezTo>
                  <a:cubicBezTo>
                    <a:pt x="56365" y="102408"/>
                    <a:pt x="60186" y="101590"/>
                    <a:pt x="61044" y="100906"/>
                  </a:cubicBezTo>
                  <a:cubicBezTo>
                    <a:pt x="74676" y="96596"/>
                    <a:pt x="82570" y="89560"/>
                    <a:pt x="92917" y="79677"/>
                  </a:cubicBezTo>
                  <a:cubicBezTo>
                    <a:pt x="98917" y="73939"/>
                    <a:pt x="104335" y="66997"/>
                    <a:pt x="105871" y="58877"/>
                  </a:cubicBezTo>
                  <a:cubicBezTo>
                    <a:pt x="105895" y="58877"/>
                    <a:pt x="105906" y="58865"/>
                    <a:pt x="105930" y="58865"/>
                  </a:cubicBezTo>
                  <a:cubicBezTo>
                    <a:pt x="105906" y="58854"/>
                    <a:pt x="105895" y="58842"/>
                    <a:pt x="105883" y="58830"/>
                  </a:cubicBezTo>
                  <a:cubicBezTo>
                    <a:pt x="105906" y="58699"/>
                    <a:pt x="105930" y="58556"/>
                    <a:pt x="105954" y="58425"/>
                  </a:cubicBezTo>
                  <a:cubicBezTo>
                    <a:pt x="109466" y="56282"/>
                    <a:pt x="112895" y="54008"/>
                    <a:pt x="116229" y="51615"/>
                  </a:cubicBezTo>
                  <a:cubicBezTo>
                    <a:pt x="120599" y="48471"/>
                    <a:pt x="124802" y="45114"/>
                    <a:pt x="128826" y="41554"/>
                  </a:cubicBezTo>
                  <a:lnTo>
                    <a:pt x="128826" y="41554"/>
                  </a:lnTo>
                  <a:cubicBezTo>
                    <a:pt x="119944" y="57913"/>
                    <a:pt x="117325" y="77689"/>
                    <a:pt x="122039" y="95727"/>
                  </a:cubicBezTo>
                  <a:cubicBezTo>
                    <a:pt x="127171" y="86976"/>
                    <a:pt x="131624" y="77749"/>
                    <a:pt x="134303" y="67962"/>
                  </a:cubicBezTo>
                  <a:cubicBezTo>
                    <a:pt x="135803" y="62497"/>
                    <a:pt x="136732" y="56853"/>
                    <a:pt x="136898" y="51186"/>
                  </a:cubicBezTo>
                  <a:cubicBezTo>
                    <a:pt x="137041" y="46685"/>
                    <a:pt x="137553" y="39577"/>
                    <a:pt x="135815" y="35398"/>
                  </a:cubicBezTo>
                  <a:lnTo>
                    <a:pt x="135208" y="35601"/>
                  </a:lnTo>
                  <a:cubicBezTo>
                    <a:pt x="137017" y="33827"/>
                    <a:pt x="138780" y="32005"/>
                    <a:pt x="140494" y="30148"/>
                  </a:cubicBezTo>
                  <a:cubicBezTo>
                    <a:pt x="147852" y="22182"/>
                    <a:pt x="154353" y="13538"/>
                    <a:pt x="159925" y="4240"/>
                  </a:cubicBezTo>
                  <a:cubicBezTo>
                    <a:pt x="160616" y="3085"/>
                    <a:pt x="161270" y="1930"/>
                    <a:pt x="161890" y="739"/>
                  </a:cubicBezTo>
                  <a:cubicBezTo>
                    <a:pt x="162076" y="376"/>
                    <a:pt x="161776" y="1"/>
                    <a:pt x="161467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8"/>
            <p:cNvSpPr/>
            <p:nvPr/>
          </p:nvSpPr>
          <p:spPr>
            <a:xfrm>
              <a:off x="7006525" y="26832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8"/>
            <p:cNvSpPr/>
            <p:nvPr/>
          </p:nvSpPr>
          <p:spPr>
            <a:xfrm>
              <a:off x="2126750" y="3244725"/>
              <a:ext cx="1035550" cy="737175"/>
            </a:xfrm>
            <a:custGeom>
              <a:rect b="b" l="l" r="r" t="t"/>
              <a:pathLst>
                <a:path extrusionOk="0" h="29487" w="41422">
                  <a:moveTo>
                    <a:pt x="31132" y="1"/>
                  </a:moveTo>
                  <a:cubicBezTo>
                    <a:pt x="28862" y="1"/>
                    <a:pt x="26557" y="590"/>
                    <a:pt x="24813" y="1435"/>
                  </a:cubicBezTo>
                  <a:cubicBezTo>
                    <a:pt x="22182" y="2697"/>
                    <a:pt x="22098" y="3912"/>
                    <a:pt x="19800" y="5519"/>
                  </a:cubicBezTo>
                  <a:cubicBezTo>
                    <a:pt x="17254" y="7301"/>
                    <a:pt x="14613" y="7747"/>
                    <a:pt x="12172" y="7747"/>
                  </a:cubicBezTo>
                  <a:cubicBezTo>
                    <a:pt x="9734" y="7747"/>
                    <a:pt x="7496" y="7302"/>
                    <a:pt x="5755" y="7302"/>
                  </a:cubicBezTo>
                  <a:cubicBezTo>
                    <a:pt x="4512" y="7302"/>
                    <a:pt x="3523" y="7529"/>
                    <a:pt x="2893" y="8305"/>
                  </a:cubicBezTo>
                  <a:cubicBezTo>
                    <a:pt x="0" y="11865"/>
                    <a:pt x="5310" y="26319"/>
                    <a:pt x="16514" y="29046"/>
                  </a:cubicBezTo>
                  <a:cubicBezTo>
                    <a:pt x="17744" y="29346"/>
                    <a:pt x="18970" y="29486"/>
                    <a:pt x="20180" y="29486"/>
                  </a:cubicBezTo>
                  <a:cubicBezTo>
                    <a:pt x="27407" y="29486"/>
                    <a:pt x="34037" y="24487"/>
                    <a:pt x="37076" y="18806"/>
                  </a:cubicBezTo>
                  <a:cubicBezTo>
                    <a:pt x="39600" y="14115"/>
                    <a:pt x="41422" y="5626"/>
                    <a:pt x="36969" y="1864"/>
                  </a:cubicBezTo>
                  <a:cubicBezTo>
                    <a:pt x="35390" y="527"/>
                    <a:pt x="33276" y="1"/>
                    <a:pt x="3113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8"/>
            <p:cNvSpPr/>
            <p:nvPr/>
          </p:nvSpPr>
          <p:spPr>
            <a:xfrm>
              <a:off x="5344700" y="4836000"/>
              <a:ext cx="585825" cy="612750"/>
            </a:xfrm>
            <a:custGeom>
              <a:rect b="b" l="l" r="r" t="t"/>
              <a:pathLst>
                <a:path extrusionOk="0" h="24510" w="23433">
                  <a:moveTo>
                    <a:pt x="2834" y="0"/>
                  </a:moveTo>
                  <a:cubicBezTo>
                    <a:pt x="1878" y="0"/>
                    <a:pt x="926" y="130"/>
                    <a:pt x="1" y="411"/>
                  </a:cubicBezTo>
                  <a:cubicBezTo>
                    <a:pt x="3061" y="2935"/>
                    <a:pt x="5751" y="5900"/>
                    <a:pt x="7966" y="9186"/>
                  </a:cubicBezTo>
                  <a:cubicBezTo>
                    <a:pt x="10085" y="12317"/>
                    <a:pt x="11645" y="16341"/>
                    <a:pt x="14241" y="19116"/>
                  </a:cubicBezTo>
                  <a:cubicBezTo>
                    <a:pt x="16272" y="21273"/>
                    <a:pt x="19271" y="22223"/>
                    <a:pt x="22224" y="22907"/>
                  </a:cubicBezTo>
                  <a:lnTo>
                    <a:pt x="22224" y="22907"/>
                  </a:lnTo>
                  <a:cubicBezTo>
                    <a:pt x="22276" y="22073"/>
                    <a:pt x="22016" y="21125"/>
                    <a:pt x="21706" y="20330"/>
                  </a:cubicBezTo>
                  <a:cubicBezTo>
                    <a:pt x="20575" y="17508"/>
                    <a:pt x="19289" y="14746"/>
                    <a:pt x="17860" y="12055"/>
                  </a:cubicBezTo>
                  <a:cubicBezTo>
                    <a:pt x="16026" y="8662"/>
                    <a:pt x="13895" y="5316"/>
                    <a:pt x="10847" y="2947"/>
                  </a:cubicBezTo>
                  <a:cubicBezTo>
                    <a:pt x="8572" y="1163"/>
                    <a:pt x="5689" y="0"/>
                    <a:pt x="2834" y="0"/>
                  </a:cubicBezTo>
                  <a:close/>
                  <a:moveTo>
                    <a:pt x="22224" y="22907"/>
                  </a:moveTo>
                  <a:lnTo>
                    <a:pt x="22224" y="22907"/>
                  </a:lnTo>
                  <a:cubicBezTo>
                    <a:pt x="22183" y="23548"/>
                    <a:pt x="21959" y="24121"/>
                    <a:pt x="21432" y="24509"/>
                  </a:cubicBezTo>
                  <a:lnTo>
                    <a:pt x="23432" y="23176"/>
                  </a:lnTo>
                  <a:cubicBezTo>
                    <a:pt x="23032" y="23090"/>
                    <a:pt x="22628" y="23001"/>
                    <a:pt x="22224" y="22907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8"/>
            <p:cNvSpPr/>
            <p:nvPr/>
          </p:nvSpPr>
          <p:spPr>
            <a:xfrm>
              <a:off x="5388750" y="1799450"/>
              <a:ext cx="465050" cy="341525"/>
            </a:xfrm>
            <a:custGeom>
              <a:rect b="b" l="l" r="r" t="t"/>
              <a:pathLst>
                <a:path extrusionOk="0" h="13661" w="18602">
                  <a:moveTo>
                    <a:pt x="16765" y="1894"/>
                  </a:moveTo>
                  <a:lnTo>
                    <a:pt x="16765" y="1894"/>
                  </a:lnTo>
                  <a:cubicBezTo>
                    <a:pt x="16634" y="2156"/>
                    <a:pt x="16491" y="2418"/>
                    <a:pt x="16336" y="2680"/>
                  </a:cubicBezTo>
                  <a:cubicBezTo>
                    <a:pt x="16253" y="2525"/>
                    <a:pt x="16098" y="2406"/>
                    <a:pt x="15931" y="2394"/>
                  </a:cubicBezTo>
                  <a:cubicBezTo>
                    <a:pt x="16205" y="2227"/>
                    <a:pt x="16491" y="2061"/>
                    <a:pt x="16765" y="1894"/>
                  </a:cubicBezTo>
                  <a:close/>
                  <a:moveTo>
                    <a:pt x="13455" y="3966"/>
                  </a:moveTo>
                  <a:lnTo>
                    <a:pt x="13455" y="3966"/>
                  </a:lnTo>
                  <a:cubicBezTo>
                    <a:pt x="12176" y="4830"/>
                    <a:pt x="10908" y="5705"/>
                    <a:pt x="9640" y="6570"/>
                  </a:cubicBezTo>
                  <a:lnTo>
                    <a:pt x="9640" y="6570"/>
                  </a:lnTo>
                  <a:cubicBezTo>
                    <a:pt x="9736" y="6504"/>
                    <a:pt x="9827" y="6437"/>
                    <a:pt x="9919" y="6371"/>
                  </a:cubicBezTo>
                  <a:cubicBezTo>
                    <a:pt x="11085" y="5537"/>
                    <a:pt x="12252" y="4740"/>
                    <a:pt x="13455" y="3966"/>
                  </a:cubicBezTo>
                  <a:close/>
                  <a:moveTo>
                    <a:pt x="17912" y="1"/>
                  </a:moveTo>
                  <a:cubicBezTo>
                    <a:pt x="17821" y="1"/>
                    <a:pt x="17730" y="23"/>
                    <a:pt x="17646" y="72"/>
                  </a:cubicBezTo>
                  <a:cubicBezTo>
                    <a:pt x="14753" y="1751"/>
                    <a:pt x="11943" y="3561"/>
                    <a:pt x="9216" y="5513"/>
                  </a:cubicBezTo>
                  <a:cubicBezTo>
                    <a:pt x="8466" y="6049"/>
                    <a:pt x="7716" y="6597"/>
                    <a:pt x="6978" y="7145"/>
                  </a:cubicBezTo>
                  <a:cubicBezTo>
                    <a:pt x="4644" y="8704"/>
                    <a:pt x="2406" y="10407"/>
                    <a:pt x="298" y="12252"/>
                  </a:cubicBezTo>
                  <a:cubicBezTo>
                    <a:pt x="1" y="12502"/>
                    <a:pt x="132" y="12943"/>
                    <a:pt x="406" y="13133"/>
                  </a:cubicBezTo>
                  <a:cubicBezTo>
                    <a:pt x="957" y="13512"/>
                    <a:pt x="1567" y="13660"/>
                    <a:pt x="2189" y="13660"/>
                  </a:cubicBezTo>
                  <a:cubicBezTo>
                    <a:pt x="2976" y="13660"/>
                    <a:pt x="3782" y="13422"/>
                    <a:pt x="4513" y="13110"/>
                  </a:cubicBezTo>
                  <a:cubicBezTo>
                    <a:pt x="5966" y="12490"/>
                    <a:pt x="7359" y="11669"/>
                    <a:pt x="8728" y="10895"/>
                  </a:cubicBezTo>
                  <a:cubicBezTo>
                    <a:pt x="11431" y="9347"/>
                    <a:pt x="14074" y="7549"/>
                    <a:pt x="16038" y="5097"/>
                  </a:cubicBezTo>
                  <a:cubicBezTo>
                    <a:pt x="17110" y="3763"/>
                    <a:pt x="17920" y="2323"/>
                    <a:pt x="18479" y="703"/>
                  </a:cubicBezTo>
                  <a:cubicBezTo>
                    <a:pt x="18602" y="326"/>
                    <a:pt x="18261" y="1"/>
                    <a:pt x="1791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8"/>
            <p:cNvSpPr/>
            <p:nvPr/>
          </p:nvSpPr>
          <p:spPr>
            <a:xfrm>
              <a:off x="6679700" y="3749600"/>
              <a:ext cx="250050" cy="540425"/>
            </a:xfrm>
            <a:custGeom>
              <a:rect b="b" l="l" r="r" t="t"/>
              <a:pathLst>
                <a:path extrusionOk="0" h="21617" w="10002">
                  <a:moveTo>
                    <a:pt x="1715" y="18483"/>
                  </a:moveTo>
                  <a:cubicBezTo>
                    <a:pt x="1715" y="18507"/>
                    <a:pt x="1727" y="18531"/>
                    <a:pt x="1727" y="18554"/>
                  </a:cubicBezTo>
                  <a:cubicBezTo>
                    <a:pt x="1667" y="18721"/>
                    <a:pt x="1596" y="18876"/>
                    <a:pt x="1536" y="19042"/>
                  </a:cubicBezTo>
                  <a:cubicBezTo>
                    <a:pt x="1429" y="19304"/>
                    <a:pt x="1631" y="19626"/>
                    <a:pt x="1869" y="19721"/>
                  </a:cubicBezTo>
                  <a:cubicBezTo>
                    <a:pt x="1943" y="19755"/>
                    <a:pt x="2017" y="19769"/>
                    <a:pt x="2087" y="19769"/>
                  </a:cubicBezTo>
                  <a:cubicBezTo>
                    <a:pt x="2140" y="19769"/>
                    <a:pt x="2192" y="19761"/>
                    <a:pt x="2239" y="19745"/>
                  </a:cubicBezTo>
                  <a:lnTo>
                    <a:pt x="2239" y="19745"/>
                  </a:lnTo>
                  <a:cubicBezTo>
                    <a:pt x="2227" y="19769"/>
                    <a:pt x="2203" y="19804"/>
                    <a:pt x="2191" y="19828"/>
                  </a:cubicBezTo>
                  <a:cubicBezTo>
                    <a:pt x="2057" y="20013"/>
                    <a:pt x="1599" y="20550"/>
                    <a:pt x="1355" y="20550"/>
                  </a:cubicBezTo>
                  <a:cubicBezTo>
                    <a:pt x="1253" y="20550"/>
                    <a:pt x="1189" y="20455"/>
                    <a:pt x="1203" y="20197"/>
                  </a:cubicBezTo>
                  <a:cubicBezTo>
                    <a:pt x="1250" y="19638"/>
                    <a:pt x="1512" y="19019"/>
                    <a:pt x="1715" y="18483"/>
                  </a:cubicBezTo>
                  <a:close/>
                  <a:moveTo>
                    <a:pt x="9357" y="0"/>
                  </a:moveTo>
                  <a:cubicBezTo>
                    <a:pt x="9129" y="0"/>
                    <a:pt x="8912" y="120"/>
                    <a:pt x="8870" y="385"/>
                  </a:cubicBezTo>
                  <a:cubicBezTo>
                    <a:pt x="8835" y="588"/>
                    <a:pt x="8811" y="790"/>
                    <a:pt x="8775" y="993"/>
                  </a:cubicBezTo>
                  <a:cubicBezTo>
                    <a:pt x="8742" y="983"/>
                    <a:pt x="8708" y="978"/>
                    <a:pt x="8673" y="978"/>
                  </a:cubicBezTo>
                  <a:cubicBezTo>
                    <a:pt x="8535" y="978"/>
                    <a:pt x="8399" y="1057"/>
                    <a:pt x="8370" y="1219"/>
                  </a:cubicBezTo>
                  <a:cubicBezTo>
                    <a:pt x="7453" y="7017"/>
                    <a:pt x="3465" y="11589"/>
                    <a:pt x="1203" y="16864"/>
                  </a:cubicBezTo>
                  <a:cubicBezTo>
                    <a:pt x="929" y="17507"/>
                    <a:pt x="667" y="18150"/>
                    <a:pt x="453" y="18816"/>
                  </a:cubicBezTo>
                  <a:cubicBezTo>
                    <a:pt x="250" y="19423"/>
                    <a:pt x="0" y="20114"/>
                    <a:pt x="191" y="20757"/>
                  </a:cubicBezTo>
                  <a:cubicBezTo>
                    <a:pt x="345" y="21271"/>
                    <a:pt x="819" y="21617"/>
                    <a:pt x="1337" y="21617"/>
                  </a:cubicBezTo>
                  <a:cubicBezTo>
                    <a:pt x="1419" y="21617"/>
                    <a:pt x="1501" y="21608"/>
                    <a:pt x="1584" y="21590"/>
                  </a:cubicBezTo>
                  <a:cubicBezTo>
                    <a:pt x="2239" y="21436"/>
                    <a:pt x="2691" y="20852"/>
                    <a:pt x="3060" y="20328"/>
                  </a:cubicBezTo>
                  <a:cubicBezTo>
                    <a:pt x="4846" y="17769"/>
                    <a:pt x="6322" y="15006"/>
                    <a:pt x="7465" y="12101"/>
                  </a:cubicBezTo>
                  <a:cubicBezTo>
                    <a:pt x="8775" y="8803"/>
                    <a:pt x="9609" y="5338"/>
                    <a:pt x="9990" y="1814"/>
                  </a:cubicBezTo>
                  <a:cubicBezTo>
                    <a:pt x="10001" y="1683"/>
                    <a:pt x="9954" y="1564"/>
                    <a:pt x="9882" y="1469"/>
                  </a:cubicBezTo>
                  <a:cubicBezTo>
                    <a:pt x="9906" y="1159"/>
                    <a:pt x="9930" y="850"/>
                    <a:pt x="9942" y="540"/>
                  </a:cubicBezTo>
                  <a:cubicBezTo>
                    <a:pt x="9962" y="199"/>
                    <a:pt x="9650" y="0"/>
                    <a:pt x="9357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" name="Google Shape;438;p78"/>
          <p:cNvGrpSpPr/>
          <p:nvPr/>
        </p:nvGrpSpPr>
        <p:grpSpPr>
          <a:xfrm>
            <a:off x="-436776" y="-1353106"/>
            <a:ext cx="4524917" cy="3282309"/>
            <a:chOff x="1458275" y="1034475"/>
            <a:chExt cx="4354650" cy="3158800"/>
          </a:xfrm>
        </p:grpSpPr>
        <p:sp>
          <p:nvSpPr>
            <p:cNvPr id="439" name="Google Shape;439;p78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8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8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" name="Google Shape;442;p78"/>
          <p:cNvSpPr txBox="1"/>
          <p:nvPr>
            <p:ph idx="1" type="subTitle"/>
          </p:nvPr>
        </p:nvSpPr>
        <p:spPr>
          <a:xfrm>
            <a:off x="2330700" y="3678743"/>
            <a:ext cx="1893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443" name="Google Shape;443;p78"/>
          <p:cNvSpPr txBox="1"/>
          <p:nvPr>
            <p:ph idx="2" type="subTitle"/>
          </p:nvPr>
        </p:nvSpPr>
        <p:spPr>
          <a:xfrm>
            <a:off x="5393467" y="3678743"/>
            <a:ext cx="1893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444" name="Google Shape;444;p78"/>
          <p:cNvSpPr txBox="1"/>
          <p:nvPr>
            <p:ph idx="3" type="subTitle"/>
          </p:nvPr>
        </p:nvSpPr>
        <p:spPr>
          <a:xfrm>
            <a:off x="2330700" y="1780143"/>
            <a:ext cx="1893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445" name="Google Shape;445;p78"/>
          <p:cNvSpPr txBox="1"/>
          <p:nvPr>
            <p:ph idx="4" type="subTitle"/>
          </p:nvPr>
        </p:nvSpPr>
        <p:spPr>
          <a:xfrm>
            <a:off x="5393467" y="1780143"/>
            <a:ext cx="1893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446" name="Google Shape;446;p78"/>
          <p:cNvSpPr txBox="1"/>
          <p:nvPr>
            <p:ph idx="5" type="subTitle"/>
          </p:nvPr>
        </p:nvSpPr>
        <p:spPr>
          <a:xfrm>
            <a:off x="2304875" y="3168322"/>
            <a:ext cx="1893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78"/>
          <p:cNvSpPr txBox="1"/>
          <p:nvPr>
            <p:ph idx="6" type="subTitle"/>
          </p:nvPr>
        </p:nvSpPr>
        <p:spPr>
          <a:xfrm>
            <a:off x="2304875" y="1367922"/>
            <a:ext cx="1893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78"/>
          <p:cNvSpPr txBox="1"/>
          <p:nvPr>
            <p:ph idx="7" type="subTitle"/>
          </p:nvPr>
        </p:nvSpPr>
        <p:spPr>
          <a:xfrm>
            <a:off x="5346025" y="3168322"/>
            <a:ext cx="1893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78"/>
          <p:cNvSpPr txBox="1"/>
          <p:nvPr>
            <p:ph idx="8" type="subTitle"/>
          </p:nvPr>
        </p:nvSpPr>
        <p:spPr>
          <a:xfrm>
            <a:off x="5346025" y="1367922"/>
            <a:ext cx="1893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78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3"/>
          <p:cNvGrpSpPr/>
          <p:nvPr/>
        </p:nvGrpSpPr>
        <p:grpSpPr>
          <a:xfrm>
            <a:off x="-4421" y="-1162875"/>
            <a:ext cx="9484593" cy="7223725"/>
            <a:chOff x="-972150" y="-975975"/>
            <a:chExt cx="9382325" cy="7223725"/>
          </a:xfrm>
        </p:grpSpPr>
        <p:sp>
          <p:nvSpPr>
            <p:cNvPr id="41" name="Google Shape;41;p53"/>
            <p:cNvSpPr/>
            <p:nvPr/>
          </p:nvSpPr>
          <p:spPr>
            <a:xfrm>
              <a:off x="3397425" y="4086150"/>
              <a:ext cx="4581850" cy="2161600"/>
            </a:xfrm>
            <a:custGeom>
              <a:rect b="b" l="l" r="r" t="t"/>
              <a:pathLst>
                <a:path extrusionOk="0" h="86464" w="183274">
                  <a:moveTo>
                    <a:pt x="29559" y="1"/>
                  </a:moveTo>
                  <a:cubicBezTo>
                    <a:pt x="24805" y="1"/>
                    <a:pt x="20058" y="417"/>
                    <a:pt x="15336" y="1366"/>
                  </a:cubicBezTo>
                  <a:cubicBezTo>
                    <a:pt x="8526" y="2735"/>
                    <a:pt x="787" y="6616"/>
                    <a:pt x="311" y="13546"/>
                  </a:cubicBezTo>
                  <a:cubicBezTo>
                    <a:pt x="1" y="18046"/>
                    <a:pt x="3120" y="22213"/>
                    <a:pt x="6990" y="24511"/>
                  </a:cubicBezTo>
                  <a:cubicBezTo>
                    <a:pt x="10871" y="26821"/>
                    <a:pt x="15420" y="27643"/>
                    <a:pt x="19849" y="28512"/>
                  </a:cubicBezTo>
                  <a:cubicBezTo>
                    <a:pt x="33684" y="31226"/>
                    <a:pt x="47364" y="34763"/>
                    <a:pt x="60794" y="39096"/>
                  </a:cubicBezTo>
                  <a:cubicBezTo>
                    <a:pt x="65914" y="40751"/>
                    <a:pt x="71153" y="42609"/>
                    <a:pt x="75117" y="46240"/>
                  </a:cubicBezTo>
                  <a:cubicBezTo>
                    <a:pt x="79689" y="50431"/>
                    <a:pt x="82023" y="56468"/>
                    <a:pt x="85809" y="61385"/>
                  </a:cubicBezTo>
                  <a:cubicBezTo>
                    <a:pt x="90679" y="67719"/>
                    <a:pt x="97751" y="71922"/>
                    <a:pt x="104776" y="75732"/>
                  </a:cubicBezTo>
                  <a:cubicBezTo>
                    <a:pt x="115303" y="81447"/>
                    <a:pt x="127980" y="86464"/>
                    <a:pt x="140198" y="86464"/>
                  </a:cubicBezTo>
                  <a:cubicBezTo>
                    <a:pt x="148292" y="86464"/>
                    <a:pt x="156185" y="84262"/>
                    <a:pt x="163117" y="78601"/>
                  </a:cubicBezTo>
                  <a:cubicBezTo>
                    <a:pt x="168474" y="74244"/>
                    <a:pt x="178904" y="66302"/>
                    <a:pt x="180893" y="59778"/>
                  </a:cubicBezTo>
                  <a:cubicBezTo>
                    <a:pt x="183274" y="51967"/>
                    <a:pt x="176071" y="45359"/>
                    <a:pt x="170260" y="41918"/>
                  </a:cubicBezTo>
                  <a:cubicBezTo>
                    <a:pt x="164416" y="38466"/>
                    <a:pt x="157587" y="37005"/>
                    <a:pt x="150774" y="37005"/>
                  </a:cubicBezTo>
                  <a:cubicBezTo>
                    <a:pt x="149176" y="37005"/>
                    <a:pt x="147579" y="37085"/>
                    <a:pt x="145995" y="37239"/>
                  </a:cubicBezTo>
                  <a:cubicBezTo>
                    <a:pt x="142647" y="37569"/>
                    <a:pt x="139194" y="38193"/>
                    <a:pt x="135851" y="38193"/>
                  </a:cubicBezTo>
                  <a:cubicBezTo>
                    <a:pt x="133524" y="38193"/>
                    <a:pt x="131250" y="37891"/>
                    <a:pt x="129100" y="36977"/>
                  </a:cubicBezTo>
                  <a:cubicBezTo>
                    <a:pt x="125588" y="35489"/>
                    <a:pt x="122933" y="32572"/>
                    <a:pt x="120111" y="30012"/>
                  </a:cubicBezTo>
                  <a:cubicBezTo>
                    <a:pt x="108967" y="19963"/>
                    <a:pt x="94203" y="15117"/>
                    <a:pt x="79916" y="10533"/>
                  </a:cubicBezTo>
                  <a:cubicBezTo>
                    <a:pt x="63559" y="5289"/>
                    <a:pt x="46512" y="1"/>
                    <a:pt x="29559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3"/>
            <p:cNvSpPr/>
            <p:nvPr/>
          </p:nvSpPr>
          <p:spPr>
            <a:xfrm>
              <a:off x="1423675" y="-975975"/>
              <a:ext cx="5650725" cy="2916550"/>
            </a:xfrm>
            <a:custGeom>
              <a:rect b="b" l="l" r="r" t="t"/>
              <a:pathLst>
                <a:path extrusionOk="0" h="116662" w="226029">
                  <a:moveTo>
                    <a:pt x="213151" y="0"/>
                  </a:moveTo>
                  <a:cubicBezTo>
                    <a:pt x="210144" y="0"/>
                    <a:pt x="207108" y="662"/>
                    <a:pt x="204181" y="1409"/>
                  </a:cubicBezTo>
                  <a:cubicBezTo>
                    <a:pt x="181797" y="7124"/>
                    <a:pt x="160842" y="17994"/>
                    <a:pt x="138089" y="21959"/>
                  </a:cubicBezTo>
                  <a:cubicBezTo>
                    <a:pt x="119718" y="25162"/>
                    <a:pt x="100894" y="23745"/>
                    <a:pt x="82285" y="24888"/>
                  </a:cubicBezTo>
                  <a:cubicBezTo>
                    <a:pt x="63830" y="26019"/>
                    <a:pt x="45542" y="29698"/>
                    <a:pt x="28087" y="35806"/>
                  </a:cubicBezTo>
                  <a:cubicBezTo>
                    <a:pt x="21706" y="38033"/>
                    <a:pt x="15038" y="40902"/>
                    <a:pt x="11323" y="46546"/>
                  </a:cubicBezTo>
                  <a:cubicBezTo>
                    <a:pt x="6561" y="53797"/>
                    <a:pt x="11490" y="60369"/>
                    <a:pt x="15110" y="66798"/>
                  </a:cubicBezTo>
                  <a:cubicBezTo>
                    <a:pt x="6144" y="67453"/>
                    <a:pt x="1" y="71370"/>
                    <a:pt x="1477" y="80538"/>
                  </a:cubicBezTo>
                  <a:cubicBezTo>
                    <a:pt x="2239" y="85253"/>
                    <a:pt x="2132" y="90527"/>
                    <a:pt x="4192" y="94909"/>
                  </a:cubicBezTo>
                  <a:cubicBezTo>
                    <a:pt x="6454" y="99719"/>
                    <a:pt x="11002" y="102755"/>
                    <a:pt x="15312" y="105565"/>
                  </a:cubicBezTo>
                  <a:cubicBezTo>
                    <a:pt x="22658" y="110351"/>
                    <a:pt x="30326" y="115256"/>
                    <a:pt x="39017" y="116399"/>
                  </a:cubicBezTo>
                  <a:cubicBezTo>
                    <a:pt x="40386" y="116578"/>
                    <a:pt x="41749" y="116661"/>
                    <a:pt x="43105" y="116661"/>
                  </a:cubicBezTo>
                  <a:cubicBezTo>
                    <a:pt x="59666" y="116661"/>
                    <a:pt x="75346" y="104326"/>
                    <a:pt x="91922" y="104326"/>
                  </a:cubicBezTo>
                  <a:cubicBezTo>
                    <a:pt x="93221" y="104326"/>
                    <a:pt x="94524" y="104402"/>
                    <a:pt x="95834" y="104565"/>
                  </a:cubicBezTo>
                  <a:cubicBezTo>
                    <a:pt x="105514" y="105767"/>
                    <a:pt x="114253" y="111696"/>
                    <a:pt x="123992" y="112208"/>
                  </a:cubicBezTo>
                  <a:cubicBezTo>
                    <a:pt x="124457" y="112233"/>
                    <a:pt x="124921" y="112245"/>
                    <a:pt x="125385" y="112245"/>
                  </a:cubicBezTo>
                  <a:cubicBezTo>
                    <a:pt x="132112" y="112245"/>
                    <a:pt x="138661" y="109727"/>
                    <a:pt x="144709" y="106720"/>
                  </a:cubicBezTo>
                  <a:cubicBezTo>
                    <a:pt x="161235" y="98481"/>
                    <a:pt x="176225" y="85467"/>
                    <a:pt x="182619" y="68144"/>
                  </a:cubicBezTo>
                  <a:cubicBezTo>
                    <a:pt x="183476" y="65834"/>
                    <a:pt x="184190" y="63429"/>
                    <a:pt x="185548" y="61381"/>
                  </a:cubicBezTo>
                  <a:cubicBezTo>
                    <a:pt x="187334" y="58702"/>
                    <a:pt x="190072" y="56856"/>
                    <a:pt x="192668" y="54951"/>
                  </a:cubicBezTo>
                  <a:cubicBezTo>
                    <a:pt x="205931" y="45153"/>
                    <a:pt x="216682" y="31972"/>
                    <a:pt x="223636" y="17018"/>
                  </a:cubicBezTo>
                  <a:cubicBezTo>
                    <a:pt x="224874" y="14339"/>
                    <a:pt x="226029" y="11422"/>
                    <a:pt x="225565" y="8505"/>
                  </a:cubicBezTo>
                  <a:cubicBezTo>
                    <a:pt x="224886" y="4314"/>
                    <a:pt x="220921" y="1242"/>
                    <a:pt x="216766" y="361"/>
                  </a:cubicBezTo>
                  <a:cubicBezTo>
                    <a:pt x="215572" y="108"/>
                    <a:pt x="214364" y="0"/>
                    <a:pt x="213151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3"/>
            <p:cNvSpPr/>
            <p:nvPr/>
          </p:nvSpPr>
          <p:spPr>
            <a:xfrm>
              <a:off x="-972150" y="1826250"/>
              <a:ext cx="3195950" cy="4081300"/>
            </a:xfrm>
            <a:custGeom>
              <a:rect b="b" l="l" r="r" t="t"/>
              <a:pathLst>
                <a:path extrusionOk="0" h="163252" w="127838">
                  <a:moveTo>
                    <a:pt x="102442" y="0"/>
                  </a:moveTo>
                  <a:lnTo>
                    <a:pt x="102442" y="0"/>
                  </a:lnTo>
                  <a:cubicBezTo>
                    <a:pt x="95000" y="2751"/>
                    <a:pt x="87440" y="5549"/>
                    <a:pt x="81070" y="10264"/>
                  </a:cubicBezTo>
                  <a:cubicBezTo>
                    <a:pt x="74069" y="15443"/>
                    <a:pt x="68830" y="22694"/>
                    <a:pt x="65068" y="30540"/>
                  </a:cubicBezTo>
                  <a:cubicBezTo>
                    <a:pt x="61556" y="37862"/>
                    <a:pt x="59270" y="45696"/>
                    <a:pt x="57376" y="53590"/>
                  </a:cubicBezTo>
                  <a:cubicBezTo>
                    <a:pt x="52388" y="58365"/>
                    <a:pt x="47756" y="63496"/>
                    <a:pt x="43506" y="68914"/>
                  </a:cubicBezTo>
                  <a:cubicBezTo>
                    <a:pt x="40291" y="73009"/>
                    <a:pt x="37302" y="77260"/>
                    <a:pt x="34528" y="81665"/>
                  </a:cubicBezTo>
                  <a:cubicBezTo>
                    <a:pt x="38779" y="74057"/>
                    <a:pt x="47208" y="60210"/>
                    <a:pt x="48149" y="56686"/>
                  </a:cubicBezTo>
                  <a:cubicBezTo>
                    <a:pt x="50852" y="46494"/>
                    <a:pt x="52483" y="36041"/>
                    <a:pt x="55209" y="25861"/>
                  </a:cubicBezTo>
                  <a:cubicBezTo>
                    <a:pt x="55352" y="25337"/>
                    <a:pt x="55519" y="24789"/>
                    <a:pt x="55745" y="24277"/>
                  </a:cubicBezTo>
                  <a:cubicBezTo>
                    <a:pt x="56460" y="23539"/>
                    <a:pt x="56329" y="23063"/>
                    <a:pt x="57067" y="22360"/>
                  </a:cubicBezTo>
                  <a:lnTo>
                    <a:pt x="57067" y="22360"/>
                  </a:lnTo>
                  <a:cubicBezTo>
                    <a:pt x="55364" y="23218"/>
                    <a:pt x="52221" y="25849"/>
                    <a:pt x="51769" y="26873"/>
                  </a:cubicBezTo>
                  <a:cubicBezTo>
                    <a:pt x="41779" y="37112"/>
                    <a:pt x="38124" y="47042"/>
                    <a:pt x="33671" y="60627"/>
                  </a:cubicBezTo>
                  <a:cubicBezTo>
                    <a:pt x="31076" y="68509"/>
                    <a:pt x="29575" y="77188"/>
                    <a:pt x="32028" y="85070"/>
                  </a:cubicBezTo>
                  <a:cubicBezTo>
                    <a:pt x="32016" y="85082"/>
                    <a:pt x="32004" y="85094"/>
                    <a:pt x="31992" y="85118"/>
                  </a:cubicBezTo>
                  <a:lnTo>
                    <a:pt x="32052" y="85118"/>
                  </a:lnTo>
                  <a:cubicBezTo>
                    <a:pt x="32088" y="85249"/>
                    <a:pt x="32135" y="85380"/>
                    <a:pt x="32183" y="85511"/>
                  </a:cubicBezTo>
                  <a:cubicBezTo>
                    <a:pt x="30087" y="89047"/>
                    <a:pt x="28135" y="92667"/>
                    <a:pt x="26325" y="96357"/>
                  </a:cubicBezTo>
                  <a:cubicBezTo>
                    <a:pt x="23956" y="101179"/>
                    <a:pt x="21824" y="106132"/>
                    <a:pt x="19943" y="111169"/>
                  </a:cubicBezTo>
                  <a:cubicBezTo>
                    <a:pt x="20074" y="92547"/>
                    <a:pt x="13061" y="73879"/>
                    <a:pt x="405" y="60186"/>
                  </a:cubicBezTo>
                  <a:lnTo>
                    <a:pt x="405" y="60186"/>
                  </a:lnTo>
                  <a:cubicBezTo>
                    <a:pt x="0" y="70319"/>
                    <a:pt x="429" y="80558"/>
                    <a:pt x="2679" y="90452"/>
                  </a:cubicBezTo>
                  <a:cubicBezTo>
                    <a:pt x="3941" y="95976"/>
                    <a:pt x="5775" y="101394"/>
                    <a:pt x="8287" y="106478"/>
                  </a:cubicBezTo>
                  <a:cubicBezTo>
                    <a:pt x="10287" y="110514"/>
                    <a:pt x="13180" y="117027"/>
                    <a:pt x="16693" y="119884"/>
                  </a:cubicBezTo>
                  <a:lnTo>
                    <a:pt x="17121" y="119420"/>
                  </a:lnTo>
                  <a:lnTo>
                    <a:pt x="17121" y="119420"/>
                  </a:lnTo>
                  <a:cubicBezTo>
                    <a:pt x="16371" y="121849"/>
                    <a:pt x="15669" y="124278"/>
                    <a:pt x="15026" y="126730"/>
                  </a:cubicBezTo>
                  <a:cubicBezTo>
                    <a:pt x="12287" y="137220"/>
                    <a:pt x="10632" y="147911"/>
                    <a:pt x="10109" y="158734"/>
                  </a:cubicBezTo>
                  <a:cubicBezTo>
                    <a:pt x="10037" y="160068"/>
                    <a:pt x="10001" y="161401"/>
                    <a:pt x="10013" y="162747"/>
                  </a:cubicBezTo>
                  <a:cubicBezTo>
                    <a:pt x="10020" y="163067"/>
                    <a:pt x="10289" y="163251"/>
                    <a:pt x="10536" y="163251"/>
                  </a:cubicBezTo>
                  <a:cubicBezTo>
                    <a:pt x="10738" y="163251"/>
                    <a:pt x="10926" y="163127"/>
                    <a:pt x="10942" y="162854"/>
                  </a:cubicBezTo>
                  <a:cubicBezTo>
                    <a:pt x="11264" y="158448"/>
                    <a:pt x="11609" y="154079"/>
                    <a:pt x="12109" y="149709"/>
                  </a:cubicBezTo>
                  <a:cubicBezTo>
                    <a:pt x="13058" y="149746"/>
                    <a:pt x="14007" y="149764"/>
                    <a:pt x="14956" y="149764"/>
                  </a:cubicBezTo>
                  <a:cubicBezTo>
                    <a:pt x="27506" y="149764"/>
                    <a:pt x="40049" y="146558"/>
                    <a:pt x="51018" y="140470"/>
                  </a:cubicBezTo>
                  <a:cubicBezTo>
                    <a:pt x="57448" y="136910"/>
                    <a:pt x="63318" y="132410"/>
                    <a:pt x="69807" y="128981"/>
                  </a:cubicBezTo>
                  <a:lnTo>
                    <a:pt x="69807" y="128981"/>
                  </a:lnTo>
                  <a:cubicBezTo>
                    <a:pt x="68507" y="129126"/>
                    <a:pt x="67205" y="129184"/>
                    <a:pt x="65901" y="129184"/>
                  </a:cubicBezTo>
                  <a:cubicBezTo>
                    <a:pt x="61245" y="129184"/>
                    <a:pt x="56566" y="128450"/>
                    <a:pt x="51888" y="128385"/>
                  </a:cubicBezTo>
                  <a:cubicBezTo>
                    <a:pt x="51672" y="128382"/>
                    <a:pt x="51456" y="128381"/>
                    <a:pt x="51240" y="128381"/>
                  </a:cubicBezTo>
                  <a:cubicBezTo>
                    <a:pt x="36291" y="128381"/>
                    <a:pt x="21526" y="135676"/>
                    <a:pt x="12383" y="147495"/>
                  </a:cubicBezTo>
                  <a:lnTo>
                    <a:pt x="12466" y="146923"/>
                  </a:lnTo>
                  <a:cubicBezTo>
                    <a:pt x="13180" y="141589"/>
                    <a:pt x="14157" y="136291"/>
                    <a:pt x="15383" y="131052"/>
                  </a:cubicBezTo>
                  <a:cubicBezTo>
                    <a:pt x="16109" y="127945"/>
                    <a:pt x="16931" y="124849"/>
                    <a:pt x="17848" y="121789"/>
                  </a:cubicBezTo>
                  <a:cubicBezTo>
                    <a:pt x="18002" y="121837"/>
                    <a:pt x="18157" y="121884"/>
                    <a:pt x="18312" y="121932"/>
                  </a:cubicBezTo>
                  <a:cubicBezTo>
                    <a:pt x="19259" y="122196"/>
                    <a:pt x="20236" y="122305"/>
                    <a:pt x="21224" y="122305"/>
                  </a:cubicBezTo>
                  <a:cubicBezTo>
                    <a:pt x="23220" y="122305"/>
                    <a:pt x="25263" y="121862"/>
                    <a:pt x="27206" y="121361"/>
                  </a:cubicBezTo>
                  <a:cubicBezTo>
                    <a:pt x="46244" y="116503"/>
                    <a:pt x="63996" y="106704"/>
                    <a:pt x="78260" y="93202"/>
                  </a:cubicBezTo>
                  <a:cubicBezTo>
                    <a:pt x="79153" y="92357"/>
                    <a:pt x="80082" y="91393"/>
                    <a:pt x="80201" y="90178"/>
                  </a:cubicBezTo>
                  <a:lnTo>
                    <a:pt x="80201" y="90178"/>
                  </a:lnTo>
                  <a:cubicBezTo>
                    <a:pt x="62806" y="92024"/>
                    <a:pt x="45851" y="97881"/>
                    <a:pt x="31028" y="107156"/>
                  </a:cubicBezTo>
                  <a:cubicBezTo>
                    <a:pt x="26861" y="109764"/>
                    <a:pt x="22765" y="112740"/>
                    <a:pt x="19717" y="116550"/>
                  </a:cubicBezTo>
                  <a:cubicBezTo>
                    <a:pt x="19741" y="116277"/>
                    <a:pt x="19753" y="116015"/>
                    <a:pt x="19776" y="115753"/>
                  </a:cubicBezTo>
                  <a:cubicBezTo>
                    <a:pt x="21527" y="110621"/>
                    <a:pt x="23527" y="105573"/>
                    <a:pt x="25765" y="100644"/>
                  </a:cubicBezTo>
                  <a:cubicBezTo>
                    <a:pt x="28170" y="95381"/>
                    <a:pt x="30861" y="90238"/>
                    <a:pt x="33826" y="85273"/>
                  </a:cubicBezTo>
                  <a:cubicBezTo>
                    <a:pt x="35998" y="85436"/>
                    <a:pt x="38203" y="85522"/>
                    <a:pt x="40421" y="85522"/>
                  </a:cubicBezTo>
                  <a:cubicBezTo>
                    <a:pt x="50176" y="85522"/>
                    <a:pt x="60179" y="83850"/>
                    <a:pt x="68735" y="79689"/>
                  </a:cubicBezTo>
                  <a:cubicBezTo>
                    <a:pt x="77998" y="75188"/>
                    <a:pt x="86309" y="68545"/>
                    <a:pt x="96215" y="65711"/>
                  </a:cubicBezTo>
                  <a:cubicBezTo>
                    <a:pt x="89326" y="61414"/>
                    <a:pt x="81435" y="57885"/>
                    <a:pt x="73459" y="57885"/>
                  </a:cubicBezTo>
                  <a:cubicBezTo>
                    <a:pt x="71909" y="57885"/>
                    <a:pt x="70356" y="58019"/>
                    <a:pt x="68806" y="58305"/>
                  </a:cubicBezTo>
                  <a:cubicBezTo>
                    <a:pt x="61484" y="59674"/>
                    <a:pt x="55209" y="64282"/>
                    <a:pt x="49518" y="69092"/>
                  </a:cubicBezTo>
                  <a:cubicBezTo>
                    <a:pt x="45113" y="72807"/>
                    <a:pt x="40874" y="76712"/>
                    <a:pt x="36683" y="80665"/>
                  </a:cubicBezTo>
                  <a:cubicBezTo>
                    <a:pt x="38350" y="78081"/>
                    <a:pt x="40089" y="75545"/>
                    <a:pt x="41910" y="73081"/>
                  </a:cubicBezTo>
                  <a:cubicBezTo>
                    <a:pt x="48244" y="64449"/>
                    <a:pt x="55483" y="56495"/>
                    <a:pt x="63568" y="49471"/>
                  </a:cubicBezTo>
                  <a:cubicBezTo>
                    <a:pt x="65175" y="48078"/>
                    <a:pt x="66818" y="46709"/>
                    <a:pt x="68509" y="45375"/>
                  </a:cubicBezTo>
                  <a:cubicBezTo>
                    <a:pt x="71200" y="48483"/>
                    <a:pt x="74962" y="50507"/>
                    <a:pt x="78891" y="51721"/>
                  </a:cubicBezTo>
                  <a:cubicBezTo>
                    <a:pt x="82405" y="52815"/>
                    <a:pt x="86060" y="53301"/>
                    <a:pt x="89736" y="53301"/>
                  </a:cubicBezTo>
                  <a:cubicBezTo>
                    <a:pt x="94703" y="53301"/>
                    <a:pt x="99710" y="52413"/>
                    <a:pt x="104466" y="50935"/>
                  </a:cubicBezTo>
                  <a:cubicBezTo>
                    <a:pt x="112740" y="48363"/>
                    <a:pt x="120372" y="44113"/>
                    <a:pt x="127838" y="39708"/>
                  </a:cubicBezTo>
                  <a:cubicBezTo>
                    <a:pt x="118643" y="38362"/>
                    <a:pt x="109187" y="37159"/>
                    <a:pt x="99881" y="37159"/>
                  </a:cubicBezTo>
                  <a:cubicBezTo>
                    <a:pt x="90906" y="37159"/>
                    <a:pt x="82071" y="38278"/>
                    <a:pt x="73748" y="41470"/>
                  </a:cubicBezTo>
                  <a:cubicBezTo>
                    <a:pt x="81022" y="36374"/>
                    <a:pt x="88916" y="32171"/>
                    <a:pt x="97405" y="29587"/>
                  </a:cubicBezTo>
                  <a:cubicBezTo>
                    <a:pt x="99024" y="29087"/>
                    <a:pt x="100668" y="28671"/>
                    <a:pt x="102311" y="28301"/>
                  </a:cubicBezTo>
                  <a:cubicBezTo>
                    <a:pt x="102734" y="28201"/>
                    <a:pt x="102678" y="27578"/>
                    <a:pt x="102297" y="27578"/>
                  </a:cubicBezTo>
                  <a:cubicBezTo>
                    <a:pt x="102271" y="27578"/>
                    <a:pt x="102244" y="27581"/>
                    <a:pt x="102215" y="27587"/>
                  </a:cubicBezTo>
                  <a:cubicBezTo>
                    <a:pt x="89190" y="30397"/>
                    <a:pt x="77343" y="36993"/>
                    <a:pt x="66973" y="45220"/>
                  </a:cubicBezTo>
                  <a:cubicBezTo>
                    <a:pt x="64389" y="47268"/>
                    <a:pt x="61889" y="49411"/>
                    <a:pt x="59460" y="51638"/>
                  </a:cubicBezTo>
                  <a:cubicBezTo>
                    <a:pt x="66556" y="42839"/>
                    <a:pt x="74009" y="35017"/>
                    <a:pt x="82296" y="27075"/>
                  </a:cubicBezTo>
                  <a:cubicBezTo>
                    <a:pt x="90476" y="19217"/>
                    <a:pt x="98417" y="10609"/>
                    <a:pt x="102442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3"/>
            <p:cNvSpPr/>
            <p:nvPr/>
          </p:nvSpPr>
          <p:spPr>
            <a:xfrm>
              <a:off x="4358275" y="1211575"/>
              <a:ext cx="4051900" cy="2560225"/>
            </a:xfrm>
            <a:custGeom>
              <a:rect b="b" l="l" r="r" t="t"/>
              <a:pathLst>
                <a:path extrusionOk="0" h="102409" w="162076">
                  <a:moveTo>
                    <a:pt x="161467" y="1"/>
                  </a:moveTo>
                  <a:cubicBezTo>
                    <a:pt x="161340" y="1"/>
                    <a:pt x="161212" y="63"/>
                    <a:pt x="161116" y="215"/>
                  </a:cubicBezTo>
                  <a:cubicBezTo>
                    <a:pt x="158758" y="3942"/>
                    <a:pt x="156401" y="7645"/>
                    <a:pt x="153889" y="11264"/>
                  </a:cubicBezTo>
                  <a:cubicBezTo>
                    <a:pt x="142574" y="4635"/>
                    <a:pt x="129482" y="1064"/>
                    <a:pt x="116362" y="1064"/>
                  </a:cubicBezTo>
                  <a:cubicBezTo>
                    <a:pt x="115981" y="1064"/>
                    <a:pt x="115599" y="1067"/>
                    <a:pt x="115217" y="1073"/>
                  </a:cubicBezTo>
                  <a:cubicBezTo>
                    <a:pt x="108025" y="1189"/>
                    <a:pt x="100868" y="2348"/>
                    <a:pt x="93666" y="2348"/>
                  </a:cubicBezTo>
                  <a:cubicBezTo>
                    <a:pt x="93523" y="2348"/>
                    <a:pt x="93381" y="2347"/>
                    <a:pt x="93238" y="2347"/>
                  </a:cubicBezTo>
                  <a:lnTo>
                    <a:pt x="93238" y="2347"/>
                  </a:lnTo>
                  <a:cubicBezTo>
                    <a:pt x="98798" y="4573"/>
                    <a:pt x="103525" y="8431"/>
                    <a:pt x="108764" y="11324"/>
                  </a:cubicBezTo>
                  <a:cubicBezTo>
                    <a:pt x="115985" y="15313"/>
                    <a:pt x="124234" y="17319"/>
                    <a:pt x="132481" y="17319"/>
                  </a:cubicBezTo>
                  <a:cubicBezTo>
                    <a:pt x="139396" y="17319"/>
                    <a:pt x="146310" y="15909"/>
                    <a:pt x="152615" y="13074"/>
                  </a:cubicBezTo>
                  <a:lnTo>
                    <a:pt x="152615" y="13074"/>
                  </a:lnTo>
                  <a:cubicBezTo>
                    <a:pt x="152496" y="13241"/>
                    <a:pt x="152388" y="13396"/>
                    <a:pt x="152269" y="13550"/>
                  </a:cubicBezTo>
                  <a:cubicBezTo>
                    <a:pt x="149126" y="17920"/>
                    <a:pt x="145769" y="22135"/>
                    <a:pt x="142220" y="26171"/>
                  </a:cubicBezTo>
                  <a:cubicBezTo>
                    <a:pt x="140113" y="28564"/>
                    <a:pt x="137934" y="30910"/>
                    <a:pt x="135684" y="33184"/>
                  </a:cubicBezTo>
                  <a:cubicBezTo>
                    <a:pt x="135565" y="33065"/>
                    <a:pt x="135458" y="32946"/>
                    <a:pt x="135339" y="32826"/>
                  </a:cubicBezTo>
                  <a:cubicBezTo>
                    <a:pt x="133196" y="30791"/>
                    <a:pt x="130148" y="29862"/>
                    <a:pt x="127231" y="29147"/>
                  </a:cubicBezTo>
                  <a:cubicBezTo>
                    <a:pt x="118188" y="26931"/>
                    <a:pt x="108882" y="25823"/>
                    <a:pt x="99575" y="25823"/>
                  </a:cubicBezTo>
                  <a:cubicBezTo>
                    <a:pt x="89238" y="25823"/>
                    <a:pt x="78900" y="27190"/>
                    <a:pt x="68926" y="29921"/>
                  </a:cubicBezTo>
                  <a:cubicBezTo>
                    <a:pt x="67747" y="30255"/>
                    <a:pt x="66473" y="30660"/>
                    <a:pt x="65794" y="31683"/>
                  </a:cubicBezTo>
                  <a:cubicBezTo>
                    <a:pt x="79565" y="37269"/>
                    <a:pt x="94428" y="40145"/>
                    <a:pt x="109287" y="40145"/>
                  </a:cubicBezTo>
                  <a:cubicBezTo>
                    <a:pt x="111913" y="40145"/>
                    <a:pt x="114538" y="40056"/>
                    <a:pt x="117158" y="39875"/>
                  </a:cubicBezTo>
                  <a:cubicBezTo>
                    <a:pt x="122063" y="39542"/>
                    <a:pt x="127088" y="38839"/>
                    <a:pt x="131564" y="36922"/>
                  </a:cubicBezTo>
                  <a:lnTo>
                    <a:pt x="131564" y="36922"/>
                  </a:lnTo>
                  <a:cubicBezTo>
                    <a:pt x="131422" y="37148"/>
                    <a:pt x="131279" y="37375"/>
                    <a:pt x="131136" y="37601"/>
                  </a:cubicBezTo>
                  <a:cubicBezTo>
                    <a:pt x="127183" y="41304"/>
                    <a:pt x="123040" y="44804"/>
                    <a:pt x="118741" y="48102"/>
                  </a:cubicBezTo>
                  <a:cubicBezTo>
                    <a:pt x="114134" y="51615"/>
                    <a:pt x="109347" y="54877"/>
                    <a:pt x="104382" y="57865"/>
                  </a:cubicBezTo>
                  <a:cubicBezTo>
                    <a:pt x="94453" y="51555"/>
                    <a:pt x="82642" y="46781"/>
                    <a:pt x="70962" y="46340"/>
                  </a:cubicBezTo>
                  <a:cubicBezTo>
                    <a:pt x="69939" y="46300"/>
                    <a:pt x="68914" y="46283"/>
                    <a:pt x="67888" y="46283"/>
                  </a:cubicBezTo>
                  <a:cubicBezTo>
                    <a:pt x="62430" y="46283"/>
                    <a:pt x="56938" y="46762"/>
                    <a:pt x="51499" y="46762"/>
                  </a:cubicBezTo>
                  <a:cubicBezTo>
                    <a:pt x="47679" y="46762"/>
                    <a:pt x="43886" y="46526"/>
                    <a:pt x="40148" y="45721"/>
                  </a:cubicBezTo>
                  <a:lnTo>
                    <a:pt x="40148" y="45721"/>
                  </a:lnTo>
                  <a:cubicBezTo>
                    <a:pt x="44982" y="54115"/>
                    <a:pt x="51590" y="62235"/>
                    <a:pt x="60829" y="65164"/>
                  </a:cubicBezTo>
                  <a:cubicBezTo>
                    <a:pt x="63709" y="66077"/>
                    <a:pt x="66688" y="66435"/>
                    <a:pt x="69700" y="66435"/>
                  </a:cubicBezTo>
                  <a:cubicBezTo>
                    <a:pt x="74111" y="66435"/>
                    <a:pt x="78590" y="65667"/>
                    <a:pt x="82927" y="64747"/>
                  </a:cubicBezTo>
                  <a:cubicBezTo>
                    <a:pt x="88559" y="63545"/>
                    <a:pt x="94131" y="62092"/>
                    <a:pt x="99691" y="60580"/>
                  </a:cubicBezTo>
                  <a:lnTo>
                    <a:pt x="99691" y="60580"/>
                  </a:lnTo>
                  <a:cubicBezTo>
                    <a:pt x="97012" y="62080"/>
                    <a:pt x="94274" y="63485"/>
                    <a:pt x="91512" y="64819"/>
                  </a:cubicBezTo>
                  <a:cubicBezTo>
                    <a:pt x="81856" y="69438"/>
                    <a:pt x="71724" y="73034"/>
                    <a:pt x="61294" y="75427"/>
                  </a:cubicBezTo>
                  <a:cubicBezTo>
                    <a:pt x="59210" y="75903"/>
                    <a:pt x="57115" y="76332"/>
                    <a:pt x="55007" y="76713"/>
                  </a:cubicBezTo>
                  <a:cubicBezTo>
                    <a:pt x="54090" y="72700"/>
                    <a:pt x="51721" y="69140"/>
                    <a:pt x="48840" y="66223"/>
                  </a:cubicBezTo>
                  <a:cubicBezTo>
                    <a:pt x="42756" y="60056"/>
                    <a:pt x="34409" y="56496"/>
                    <a:pt x="25896" y="54865"/>
                  </a:cubicBezTo>
                  <a:cubicBezTo>
                    <a:pt x="20520" y="53833"/>
                    <a:pt x="15048" y="53521"/>
                    <a:pt x="9563" y="53521"/>
                  </a:cubicBezTo>
                  <a:cubicBezTo>
                    <a:pt x="6375" y="53521"/>
                    <a:pt x="3182" y="53626"/>
                    <a:pt x="0" y="53758"/>
                  </a:cubicBezTo>
                  <a:cubicBezTo>
                    <a:pt x="14681" y="64592"/>
                    <a:pt x="30516" y="75439"/>
                    <a:pt x="48542" y="77689"/>
                  </a:cubicBezTo>
                  <a:cubicBezTo>
                    <a:pt x="44673" y="78159"/>
                    <a:pt x="40782" y="78421"/>
                    <a:pt x="36896" y="78421"/>
                  </a:cubicBezTo>
                  <a:cubicBezTo>
                    <a:pt x="31921" y="78421"/>
                    <a:pt x="26956" y="77992"/>
                    <a:pt x="22063" y="77022"/>
                  </a:cubicBezTo>
                  <a:cubicBezTo>
                    <a:pt x="20408" y="76701"/>
                    <a:pt x="18765" y="76296"/>
                    <a:pt x="17133" y="75844"/>
                  </a:cubicBezTo>
                  <a:cubicBezTo>
                    <a:pt x="17098" y="75834"/>
                    <a:pt x="17064" y="75830"/>
                    <a:pt x="17032" y="75830"/>
                  </a:cubicBezTo>
                  <a:cubicBezTo>
                    <a:pt x="16657" y="75830"/>
                    <a:pt x="16479" y="76413"/>
                    <a:pt x="16895" y="76522"/>
                  </a:cubicBezTo>
                  <a:cubicBezTo>
                    <a:pt x="23735" y="78476"/>
                    <a:pt x="30795" y="79320"/>
                    <a:pt x="37873" y="79320"/>
                  </a:cubicBezTo>
                  <a:cubicBezTo>
                    <a:pt x="44041" y="79320"/>
                    <a:pt x="50222" y="78679"/>
                    <a:pt x="56281" y="77570"/>
                  </a:cubicBezTo>
                  <a:cubicBezTo>
                    <a:pt x="59520" y="76987"/>
                    <a:pt x="62746" y="76272"/>
                    <a:pt x="65925" y="75451"/>
                  </a:cubicBezTo>
                  <a:lnTo>
                    <a:pt x="65925" y="75451"/>
                  </a:lnTo>
                  <a:cubicBezTo>
                    <a:pt x="55531" y="79880"/>
                    <a:pt x="45268" y="83249"/>
                    <a:pt x="34207" y="86357"/>
                  </a:cubicBezTo>
                  <a:cubicBezTo>
                    <a:pt x="23289" y="89429"/>
                    <a:pt x="12228" y="93274"/>
                    <a:pt x="3691" y="100740"/>
                  </a:cubicBezTo>
                  <a:cubicBezTo>
                    <a:pt x="9171" y="101495"/>
                    <a:pt x="14715" y="102256"/>
                    <a:pt x="20229" y="102256"/>
                  </a:cubicBezTo>
                  <a:cubicBezTo>
                    <a:pt x="22622" y="102256"/>
                    <a:pt x="25010" y="102113"/>
                    <a:pt x="27385" y="101764"/>
                  </a:cubicBezTo>
                  <a:cubicBezTo>
                    <a:pt x="35981" y="100490"/>
                    <a:pt x="44030" y="96561"/>
                    <a:pt x="51042" y="91417"/>
                  </a:cubicBezTo>
                  <a:cubicBezTo>
                    <a:pt x="57591" y="86619"/>
                    <a:pt x="63294" y="80773"/>
                    <a:pt x="68687" y="74713"/>
                  </a:cubicBezTo>
                  <a:cubicBezTo>
                    <a:pt x="75331" y="72843"/>
                    <a:pt x="81832" y="70498"/>
                    <a:pt x="88142" y="67724"/>
                  </a:cubicBezTo>
                  <a:cubicBezTo>
                    <a:pt x="92905" y="65628"/>
                    <a:pt x="97548" y="63283"/>
                    <a:pt x="102061" y="60711"/>
                  </a:cubicBezTo>
                  <a:lnTo>
                    <a:pt x="102061" y="60711"/>
                  </a:lnTo>
                  <a:cubicBezTo>
                    <a:pt x="94726" y="65414"/>
                    <a:pt x="80772" y="73653"/>
                    <a:pt x="78284" y="76332"/>
                  </a:cubicBezTo>
                  <a:cubicBezTo>
                    <a:pt x="71093" y="84035"/>
                    <a:pt x="64735" y="92489"/>
                    <a:pt x="57531" y="100192"/>
                  </a:cubicBezTo>
                  <a:cubicBezTo>
                    <a:pt x="57162" y="100585"/>
                    <a:pt x="56746" y="100990"/>
                    <a:pt x="56317" y="101335"/>
                  </a:cubicBezTo>
                  <a:cubicBezTo>
                    <a:pt x="55341" y="101644"/>
                    <a:pt x="55222" y="102121"/>
                    <a:pt x="54245" y="102406"/>
                  </a:cubicBezTo>
                  <a:cubicBezTo>
                    <a:pt x="54297" y="102408"/>
                    <a:pt x="54350" y="102408"/>
                    <a:pt x="54405" y="102408"/>
                  </a:cubicBezTo>
                  <a:cubicBezTo>
                    <a:pt x="56365" y="102408"/>
                    <a:pt x="60186" y="101590"/>
                    <a:pt x="61044" y="100906"/>
                  </a:cubicBezTo>
                  <a:cubicBezTo>
                    <a:pt x="74676" y="96596"/>
                    <a:pt x="82570" y="89560"/>
                    <a:pt x="92917" y="79677"/>
                  </a:cubicBezTo>
                  <a:cubicBezTo>
                    <a:pt x="98917" y="73939"/>
                    <a:pt x="104335" y="66997"/>
                    <a:pt x="105871" y="58877"/>
                  </a:cubicBezTo>
                  <a:cubicBezTo>
                    <a:pt x="105895" y="58877"/>
                    <a:pt x="105906" y="58865"/>
                    <a:pt x="105930" y="58865"/>
                  </a:cubicBezTo>
                  <a:cubicBezTo>
                    <a:pt x="105906" y="58854"/>
                    <a:pt x="105895" y="58842"/>
                    <a:pt x="105883" y="58830"/>
                  </a:cubicBezTo>
                  <a:cubicBezTo>
                    <a:pt x="105906" y="58699"/>
                    <a:pt x="105930" y="58556"/>
                    <a:pt x="105954" y="58425"/>
                  </a:cubicBezTo>
                  <a:cubicBezTo>
                    <a:pt x="109466" y="56282"/>
                    <a:pt x="112895" y="54008"/>
                    <a:pt x="116229" y="51615"/>
                  </a:cubicBezTo>
                  <a:cubicBezTo>
                    <a:pt x="120599" y="48471"/>
                    <a:pt x="124802" y="45114"/>
                    <a:pt x="128826" y="41554"/>
                  </a:cubicBezTo>
                  <a:lnTo>
                    <a:pt x="128826" y="41554"/>
                  </a:lnTo>
                  <a:cubicBezTo>
                    <a:pt x="119944" y="57913"/>
                    <a:pt x="117325" y="77689"/>
                    <a:pt x="122039" y="95727"/>
                  </a:cubicBezTo>
                  <a:cubicBezTo>
                    <a:pt x="127171" y="86976"/>
                    <a:pt x="131624" y="77749"/>
                    <a:pt x="134303" y="67962"/>
                  </a:cubicBezTo>
                  <a:cubicBezTo>
                    <a:pt x="135803" y="62497"/>
                    <a:pt x="136732" y="56853"/>
                    <a:pt x="136898" y="51186"/>
                  </a:cubicBezTo>
                  <a:cubicBezTo>
                    <a:pt x="137041" y="46685"/>
                    <a:pt x="137553" y="39577"/>
                    <a:pt x="135815" y="35398"/>
                  </a:cubicBezTo>
                  <a:lnTo>
                    <a:pt x="135208" y="35601"/>
                  </a:lnTo>
                  <a:cubicBezTo>
                    <a:pt x="137017" y="33827"/>
                    <a:pt x="138780" y="32005"/>
                    <a:pt x="140494" y="30148"/>
                  </a:cubicBezTo>
                  <a:cubicBezTo>
                    <a:pt x="147852" y="22182"/>
                    <a:pt x="154353" y="13538"/>
                    <a:pt x="159925" y="4240"/>
                  </a:cubicBezTo>
                  <a:cubicBezTo>
                    <a:pt x="160616" y="3085"/>
                    <a:pt x="161270" y="1930"/>
                    <a:pt x="161890" y="739"/>
                  </a:cubicBezTo>
                  <a:cubicBezTo>
                    <a:pt x="162076" y="376"/>
                    <a:pt x="161776" y="1"/>
                    <a:pt x="161467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3"/>
            <p:cNvSpPr/>
            <p:nvPr/>
          </p:nvSpPr>
          <p:spPr>
            <a:xfrm>
              <a:off x="7006525" y="26832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3"/>
            <p:cNvSpPr/>
            <p:nvPr/>
          </p:nvSpPr>
          <p:spPr>
            <a:xfrm>
              <a:off x="2126750" y="3244725"/>
              <a:ext cx="1035550" cy="737175"/>
            </a:xfrm>
            <a:custGeom>
              <a:rect b="b" l="l" r="r" t="t"/>
              <a:pathLst>
                <a:path extrusionOk="0" h="29487" w="41422">
                  <a:moveTo>
                    <a:pt x="31132" y="1"/>
                  </a:moveTo>
                  <a:cubicBezTo>
                    <a:pt x="28862" y="1"/>
                    <a:pt x="26557" y="590"/>
                    <a:pt x="24813" y="1435"/>
                  </a:cubicBezTo>
                  <a:cubicBezTo>
                    <a:pt x="22182" y="2697"/>
                    <a:pt x="22098" y="3912"/>
                    <a:pt x="19800" y="5519"/>
                  </a:cubicBezTo>
                  <a:cubicBezTo>
                    <a:pt x="17254" y="7301"/>
                    <a:pt x="14613" y="7747"/>
                    <a:pt x="12172" y="7747"/>
                  </a:cubicBezTo>
                  <a:cubicBezTo>
                    <a:pt x="9734" y="7747"/>
                    <a:pt x="7496" y="7302"/>
                    <a:pt x="5755" y="7302"/>
                  </a:cubicBezTo>
                  <a:cubicBezTo>
                    <a:pt x="4512" y="7302"/>
                    <a:pt x="3523" y="7529"/>
                    <a:pt x="2893" y="8305"/>
                  </a:cubicBezTo>
                  <a:cubicBezTo>
                    <a:pt x="0" y="11865"/>
                    <a:pt x="5310" y="26319"/>
                    <a:pt x="16514" y="29046"/>
                  </a:cubicBezTo>
                  <a:cubicBezTo>
                    <a:pt x="17744" y="29346"/>
                    <a:pt x="18970" y="29486"/>
                    <a:pt x="20180" y="29486"/>
                  </a:cubicBezTo>
                  <a:cubicBezTo>
                    <a:pt x="27407" y="29486"/>
                    <a:pt x="34037" y="24487"/>
                    <a:pt x="37076" y="18806"/>
                  </a:cubicBezTo>
                  <a:cubicBezTo>
                    <a:pt x="39600" y="14115"/>
                    <a:pt x="41422" y="5626"/>
                    <a:pt x="36969" y="1864"/>
                  </a:cubicBezTo>
                  <a:cubicBezTo>
                    <a:pt x="35390" y="527"/>
                    <a:pt x="33276" y="1"/>
                    <a:pt x="3113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3"/>
            <p:cNvSpPr/>
            <p:nvPr/>
          </p:nvSpPr>
          <p:spPr>
            <a:xfrm>
              <a:off x="5344700" y="4836000"/>
              <a:ext cx="585825" cy="612750"/>
            </a:xfrm>
            <a:custGeom>
              <a:rect b="b" l="l" r="r" t="t"/>
              <a:pathLst>
                <a:path extrusionOk="0" h="24510" w="23433">
                  <a:moveTo>
                    <a:pt x="2834" y="0"/>
                  </a:moveTo>
                  <a:cubicBezTo>
                    <a:pt x="1878" y="0"/>
                    <a:pt x="926" y="130"/>
                    <a:pt x="1" y="411"/>
                  </a:cubicBezTo>
                  <a:cubicBezTo>
                    <a:pt x="3061" y="2935"/>
                    <a:pt x="5751" y="5900"/>
                    <a:pt x="7966" y="9186"/>
                  </a:cubicBezTo>
                  <a:cubicBezTo>
                    <a:pt x="10085" y="12317"/>
                    <a:pt x="11645" y="16341"/>
                    <a:pt x="14241" y="19116"/>
                  </a:cubicBezTo>
                  <a:cubicBezTo>
                    <a:pt x="16272" y="21273"/>
                    <a:pt x="19271" y="22223"/>
                    <a:pt x="22224" y="22907"/>
                  </a:cubicBezTo>
                  <a:lnTo>
                    <a:pt x="22224" y="22907"/>
                  </a:lnTo>
                  <a:cubicBezTo>
                    <a:pt x="22276" y="22073"/>
                    <a:pt x="22016" y="21125"/>
                    <a:pt x="21706" y="20330"/>
                  </a:cubicBezTo>
                  <a:cubicBezTo>
                    <a:pt x="20575" y="17508"/>
                    <a:pt x="19289" y="14746"/>
                    <a:pt x="17860" y="12055"/>
                  </a:cubicBezTo>
                  <a:cubicBezTo>
                    <a:pt x="16026" y="8662"/>
                    <a:pt x="13895" y="5316"/>
                    <a:pt x="10847" y="2947"/>
                  </a:cubicBezTo>
                  <a:cubicBezTo>
                    <a:pt x="8572" y="1163"/>
                    <a:pt x="5689" y="0"/>
                    <a:pt x="2834" y="0"/>
                  </a:cubicBezTo>
                  <a:close/>
                  <a:moveTo>
                    <a:pt x="22224" y="22907"/>
                  </a:moveTo>
                  <a:lnTo>
                    <a:pt x="22224" y="22907"/>
                  </a:lnTo>
                  <a:cubicBezTo>
                    <a:pt x="22183" y="23548"/>
                    <a:pt x="21959" y="24121"/>
                    <a:pt x="21432" y="24509"/>
                  </a:cubicBezTo>
                  <a:lnTo>
                    <a:pt x="23432" y="23176"/>
                  </a:lnTo>
                  <a:cubicBezTo>
                    <a:pt x="23032" y="23090"/>
                    <a:pt x="22628" y="23001"/>
                    <a:pt x="22224" y="22907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3"/>
            <p:cNvSpPr/>
            <p:nvPr/>
          </p:nvSpPr>
          <p:spPr>
            <a:xfrm>
              <a:off x="5388750" y="1799450"/>
              <a:ext cx="465050" cy="341525"/>
            </a:xfrm>
            <a:custGeom>
              <a:rect b="b" l="l" r="r" t="t"/>
              <a:pathLst>
                <a:path extrusionOk="0" h="13661" w="18602">
                  <a:moveTo>
                    <a:pt x="16765" y="1894"/>
                  </a:moveTo>
                  <a:lnTo>
                    <a:pt x="16765" y="1894"/>
                  </a:lnTo>
                  <a:cubicBezTo>
                    <a:pt x="16634" y="2156"/>
                    <a:pt x="16491" y="2418"/>
                    <a:pt x="16336" y="2680"/>
                  </a:cubicBezTo>
                  <a:cubicBezTo>
                    <a:pt x="16253" y="2525"/>
                    <a:pt x="16098" y="2406"/>
                    <a:pt x="15931" y="2394"/>
                  </a:cubicBezTo>
                  <a:cubicBezTo>
                    <a:pt x="16205" y="2227"/>
                    <a:pt x="16491" y="2061"/>
                    <a:pt x="16765" y="1894"/>
                  </a:cubicBezTo>
                  <a:close/>
                  <a:moveTo>
                    <a:pt x="13455" y="3966"/>
                  </a:moveTo>
                  <a:lnTo>
                    <a:pt x="13455" y="3966"/>
                  </a:lnTo>
                  <a:cubicBezTo>
                    <a:pt x="12176" y="4830"/>
                    <a:pt x="10908" y="5705"/>
                    <a:pt x="9640" y="6570"/>
                  </a:cubicBezTo>
                  <a:lnTo>
                    <a:pt x="9640" y="6570"/>
                  </a:lnTo>
                  <a:cubicBezTo>
                    <a:pt x="9736" y="6504"/>
                    <a:pt x="9827" y="6437"/>
                    <a:pt x="9919" y="6371"/>
                  </a:cubicBezTo>
                  <a:cubicBezTo>
                    <a:pt x="11085" y="5537"/>
                    <a:pt x="12252" y="4740"/>
                    <a:pt x="13455" y="3966"/>
                  </a:cubicBezTo>
                  <a:close/>
                  <a:moveTo>
                    <a:pt x="17912" y="1"/>
                  </a:moveTo>
                  <a:cubicBezTo>
                    <a:pt x="17821" y="1"/>
                    <a:pt x="17730" y="23"/>
                    <a:pt x="17646" y="72"/>
                  </a:cubicBezTo>
                  <a:cubicBezTo>
                    <a:pt x="14753" y="1751"/>
                    <a:pt x="11943" y="3561"/>
                    <a:pt x="9216" y="5513"/>
                  </a:cubicBezTo>
                  <a:cubicBezTo>
                    <a:pt x="8466" y="6049"/>
                    <a:pt x="7716" y="6597"/>
                    <a:pt x="6978" y="7145"/>
                  </a:cubicBezTo>
                  <a:cubicBezTo>
                    <a:pt x="4644" y="8704"/>
                    <a:pt x="2406" y="10407"/>
                    <a:pt x="298" y="12252"/>
                  </a:cubicBezTo>
                  <a:cubicBezTo>
                    <a:pt x="1" y="12502"/>
                    <a:pt x="132" y="12943"/>
                    <a:pt x="406" y="13133"/>
                  </a:cubicBezTo>
                  <a:cubicBezTo>
                    <a:pt x="957" y="13512"/>
                    <a:pt x="1567" y="13660"/>
                    <a:pt x="2189" y="13660"/>
                  </a:cubicBezTo>
                  <a:cubicBezTo>
                    <a:pt x="2976" y="13660"/>
                    <a:pt x="3782" y="13422"/>
                    <a:pt x="4513" y="13110"/>
                  </a:cubicBezTo>
                  <a:cubicBezTo>
                    <a:pt x="5966" y="12490"/>
                    <a:pt x="7359" y="11669"/>
                    <a:pt x="8728" y="10895"/>
                  </a:cubicBezTo>
                  <a:cubicBezTo>
                    <a:pt x="11431" y="9347"/>
                    <a:pt x="14074" y="7549"/>
                    <a:pt x="16038" y="5097"/>
                  </a:cubicBezTo>
                  <a:cubicBezTo>
                    <a:pt x="17110" y="3763"/>
                    <a:pt x="17920" y="2323"/>
                    <a:pt x="18479" y="703"/>
                  </a:cubicBezTo>
                  <a:cubicBezTo>
                    <a:pt x="18602" y="326"/>
                    <a:pt x="18261" y="1"/>
                    <a:pt x="1791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3"/>
            <p:cNvSpPr/>
            <p:nvPr/>
          </p:nvSpPr>
          <p:spPr>
            <a:xfrm>
              <a:off x="6679700" y="3749600"/>
              <a:ext cx="250050" cy="540425"/>
            </a:xfrm>
            <a:custGeom>
              <a:rect b="b" l="l" r="r" t="t"/>
              <a:pathLst>
                <a:path extrusionOk="0" h="21617" w="10002">
                  <a:moveTo>
                    <a:pt x="1715" y="18483"/>
                  </a:moveTo>
                  <a:cubicBezTo>
                    <a:pt x="1715" y="18507"/>
                    <a:pt x="1727" y="18531"/>
                    <a:pt x="1727" y="18554"/>
                  </a:cubicBezTo>
                  <a:cubicBezTo>
                    <a:pt x="1667" y="18721"/>
                    <a:pt x="1596" y="18876"/>
                    <a:pt x="1536" y="19042"/>
                  </a:cubicBezTo>
                  <a:cubicBezTo>
                    <a:pt x="1429" y="19304"/>
                    <a:pt x="1631" y="19626"/>
                    <a:pt x="1869" y="19721"/>
                  </a:cubicBezTo>
                  <a:cubicBezTo>
                    <a:pt x="1943" y="19755"/>
                    <a:pt x="2017" y="19769"/>
                    <a:pt x="2087" y="19769"/>
                  </a:cubicBezTo>
                  <a:cubicBezTo>
                    <a:pt x="2140" y="19769"/>
                    <a:pt x="2192" y="19761"/>
                    <a:pt x="2239" y="19745"/>
                  </a:cubicBezTo>
                  <a:lnTo>
                    <a:pt x="2239" y="19745"/>
                  </a:lnTo>
                  <a:cubicBezTo>
                    <a:pt x="2227" y="19769"/>
                    <a:pt x="2203" y="19804"/>
                    <a:pt x="2191" y="19828"/>
                  </a:cubicBezTo>
                  <a:cubicBezTo>
                    <a:pt x="2057" y="20013"/>
                    <a:pt x="1599" y="20550"/>
                    <a:pt x="1355" y="20550"/>
                  </a:cubicBezTo>
                  <a:cubicBezTo>
                    <a:pt x="1253" y="20550"/>
                    <a:pt x="1189" y="20455"/>
                    <a:pt x="1203" y="20197"/>
                  </a:cubicBezTo>
                  <a:cubicBezTo>
                    <a:pt x="1250" y="19638"/>
                    <a:pt x="1512" y="19019"/>
                    <a:pt x="1715" y="18483"/>
                  </a:cubicBezTo>
                  <a:close/>
                  <a:moveTo>
                    <a:pt x="9357" y="0"/>
                  </a:moveTo>
                  <a:cubicBezTo>
                    <a:pt x="9129" y="0"/>
                    <a:pt x="8912" y="120"/>
                    <a:pt x="8870" y="385"/>
                  </a:cubicBezTo>
                  <a:cubicBezTo>
                    <a:pt x="8835" y="588"/>
                    <a:pt x="8811" y="790"/>
                    <a:pt x="8775" y="993"/>
                  </a:cubicBezTo>
                  <a:cubicBezTo>
                    <a:pt x="8742" y="983"/>
                    <a:pt x="8708" y="978"/>
                    <a:pt x="8673" y="978"/>
                  </a:cubicBezTo>
                  <a:cubicBezTo>
                    <a:pt x="8535" y="978"/>
                    <a:pt x="8399" y="1057"/>
                    <a:pt x="8370" y="1219"/>
                  </a:cubicBezTo>
                  <a:cubicBezTo>
                    <a:pt x="7453" y="7017"/>
                    <a:pt x="3465" y="11589"/>
                    <a:pt x="1203" y="16864"/>
                  </a:cubicBezTo>
                  <a:cubicBezTo>
                    <a:pt x="929" y="17507"/>
                    <a:pt x="667" y="18150"/>
                    <a:pt x="453" y="18816"/>
                  </a:cubicBezTo>
                  <a:cubicBezTo>
                    <a:pt x="250" y="19423"/>
                    <a:pt x="0" y="20114"/>
                    <a:pt x="191" y="20757"/>
                  </a:cubicBezTo>
                  <a:cubicBezTo>
                    <a:pt x="345" y="21271"/>
                    <a:pt x="819" y="21617"/>
                    <a:pt x="1337" y="21617"/>
                  </a:cubicBezTo>
                  <a:cubicBezTo>
                    <a:pt x="1419" y="21617"/>
                    <a:pt x="1501" y="21608"/>
                    <a:pt x="1584" y="21590"/>
                  </a:cubicBezTo>
                  <a:cubicBezTo>
                    <a:pt x="2239" y="21436"/>
                    <a:pt x="2691" y="20852"/>
                    <a:pt x="3060" y="20328"/>
                  </a:cubicBezTo>
                  <a:cubicBezTo>
                    <a:pt x="4846" y="17769"/>
                    <a:pt x="6322" y="15006"/>
                    <a:pt x="7465" y="12101"/>
                  </a:cubicBezTo>
                  <a:cubicBezTo>
                    <a:pt x="8775" y="8803"/>
                    <a:pt x="9609" y="5338"/>
                    <a:pt x="9990" y="1814"/>
                  </a:cubicBezTo>
                  <a:cubicBezTo>
                    <a:pt x="10001" y="1683"/>
                    <a:pt x="9954" y="1564"/>
                    <a:pt x="9882" y="1469"/>
                  </a:cubicBezTo>
                  <a:cubicBezTo>
                    <a:pt x="9906" y="1159"/>
                    <a:pt x="9930" y="850"/>
                    <a:pt x="9942" y="540"/>
                  </a:cubicBezTo>
                  <a:cubicBezTo>
                    <a:pt x="9962" y="199"/>
                    <a:pt x="9650" y="0"/>
                    <a:pt x="9357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53"/>
          <p:cNvGrpSpPr/>
          <p:nvPr/>
        </p:nvGrpSpPr>
        <p:grpSpPr>
          <a:xfrm>
            <a:off x="-436776" y="-1353106"/>
            <a:ext cx="4524917" cy="3282309"/>
            <a:chOff x="1458275" y="1034475"/>
            <a:chExt cx="4354650" cy="3158800"/>
          </a:xfrm>
        </p:grpSpPr>
        <p:sp>
          <p:nvSpPr>
            <p:cNvPr id="51" name="Google Shape;51;p53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3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3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53"/>
          <p:cNvSpPr txBox="1"/>
          <p:nvPr>
            <p:ph type="title"/>
          </p:nvPr>
        </p:nvSpPr>
        <p:spPr>
          <a:xfrm>
            <a:off x="2688972" y="1607216"/>
            <a:ext cx="850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5" name="Google Shape;55;p53"/>
          <p:cNvSpPr txBox="1"/>
          <p:nvPr>
            <p:ph idx="1" type="subTitle"/>
          </p:nvPr>
        </p:nvSpPr>
        <p:spPr>
          <a:xfrm>
            <a:off x="2012622" y="2426116"/>
            <a:ext cx="2203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3"/>
          <p:cNvSpPr txBox="1"/>
          <p:nvPr>
            <p:ph idx="2" type="subTitle"/>
          </p:nvPr>
        </p:nvSpPr>
        <p:spPr>
          <a:xfrm>
            <a:off x="1866222" y="2143765"/>
            <a:ext cx="24963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7" name="Google Shape;57;p53"/>
          <p:cNvSpPr txBox="1"/>
          <p:nvPr>
            <p:ph idx="3" type="title"/>
          </p:nvPr>
        </p:nvSpPr>
        <p:spPr>
          <a:xfrm>
            <a:off x="5657222" y="1607216"/>
            <a:ext cx="850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" name="Google Shape;58;p53"/>
          <p:cNvSpPr txBox="1"/>
          <p:nvPr>
            <p:ph idx="4" type="subTitle"/>
          </p:nvPr>
        </p:nvSpPr>
        <p:spPr>
          <a:xfrm>
            <a:off x="4987347" y="2426116"/>
            <a:ext cx="2203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idx="5" type="subTitle"/>
          </p:nvPr>
        </p:nvSpPr>
        <p:spPr>
          <a:xfrm>
            <a:off x="4840947" y="2143766"/>
            <a:ext cx="24963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60" name="Google Shape;60;p53"/>
          <p:cNvSpPr txBox="1"/>
          <p:nvPr>
            <p:ph idx="6" type="title"/>
          </p:nvPr>
        </p:nvSpPr>
        <p:spPr>
          <a:xfrm>
            <a:off x="2688972" y="3408291"/>
            <a:ext cx="850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p53"/>
          <p:cNvSpPr txBox="1"/>
          <p:nvPr>
            <p:ph idx="7" type="subTitle"/>
          </p:nvPr>
        </p:nvSpPr>
        <p:spPr>
          <a:xfrm>
            <a:off x="2012622" y="4227191"/>
            <a:ext cx="2203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3"/>
          <p:cNvSpPr txBox="1"/>
          <p:nvPr>
            <p:ph idx="8" type="subTitle"/>
          </p:nvPr>
        </p:nvSpPr>
        <p:spPr>
          <a:xfrm>
            <a:off x="1865622" y="3944841"/>
            <a:ext cx="249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63" name="Google Shape;63;p53"/>
          <p:cNvSpPr txBox="1"/>
          <p:nvPr>
            <p:ph idx="9" type="title"/>
          </p:nvPr>
        </p:nvSpPr>
        <p:spPr>
          <a:xfrm>
            <a:off x="5657234" y="3408291"/>
            <a:ext cx="850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4" name="Google Shape;64;p53"/>
          <p:cNvSpPr txBox="1"/>
          <p:nvPr>
            <p:ph idx="13" type="subTitle"/>
          </p:nvPr>
        </p:nvSpPr>
        <p:spPr>
          <a:xfrm>
            <a:off x="4987347" y="4227191"/>
            <a:ext cx="2203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3"/>
          <p:cNvSpPr txBox="1"/>
          <p:nvPr>
            <p:ph idx="14" type="subTitle"/>
          </p:nvPr>
        </p:nvSpPr>
        <p:spPr>
          <a:xfrm>
            <a:off x="4840947" y="3944841"/>
            <a:ext cx="24963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66" name="Google Shape;66;p53"/>
          <p:cNvSpPr txBox="1"/>
          <p:nvPr>
            <p:ph idx="15"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54"/>
          <p:cNvGrpSpPr/>
          <p:nvPr/>
        </p:nvGrpSpPr>
        <p:grpSpPr>
          <a:xfrm>
            <a:off x="-3750" y="-1750575"/>
            <a:ext cx="8520640" cy="7390231"/>
            <a:chOff x="-3750" y="-1750575"/>
            <a:chExt cx="8520640" cy="7390231"/>
          </a:xfrm>
        </p:grpSpPr>
        <p:sp>
          <p:nvSpPr>
            <p:cNvPr id="69" name="Google Shape;69;p54"/>
            <p:cNvSpPr/>
            <p:nvPr/>
          </p:nvSpPr>
          <p:spPr>
            <a:xfrm>
              <a:off x="7205189" y="3772759"/>
              <a:ext cx="1080161" cy="690324"/>
            </a:xfrm>
            <a:custGeom>
              <a:rect b="b" l="l" r="r" t="t"/>
              <a:pathLst>
                <a:path extrusionOk="0" h="26114" w="40861">
                  <a:moveTo>
                    <a:pt x="40481" y="1"/>
                  </a:moveTo>
                  <a:cubicBezTo>
                    <a:pt x="40422" y="1"/>
                    <a:pt x="40362" y="23"/>
                    <a:pt x="40308" y="77"/>
                  </a:cubicBezTo>
                  <a:cubicBezTo>
                    <a:pt x="35879" y="4387"/>
                    <a:pt x="31080" y="8328"/>
                    <a:pt x="26020" y="11876"/>
                  </a:cubicBezTo>
                  <a:cubicBezTo>
                    <a:pt x="20984" y="15424"/>
                    <a:pt x="15614" y="18520"/>
                    <a:pt x="10030" y="21139"/>
                  </a:cubicBezTo>
                  <a:cubicBezTo>
                    <a:pt x="8458" y="21878"/>
                    <a:pt x="6863" y="22580"/>
                    <a:pt x="5256" y="23271"/>
                  </a:cubicBezTo>
                  <a:cubicBezTo>
                    <a:pt x="4470" y="23604"/>
                    <a:pt x="3672" y="23937"/>
                    <a:pt x="2874" y="24259"/>
                  </a:cubicBezTo>
                  <a:cubicBezTo>
                    <a:pt x="2065" y="24580"/>
                    <a:pt x="1219" y="24854"/>
                    <a:pt x="446" y="25271"/>
                  </a:cubicBezTo>
                  <a:cubicBezTo>
                    <a:pt x="0" y="25505"/>
                    <a:pt x="273" y="26113"/>
                    <a:pt x="710" y="26113"/>
                  </a:cubicBezTo>
                  <a:cubicBezTo>
                    <a:pt x="740" y="26113"/>
                    <a:pt x="771" y="26111"/>
                    <a:pt x="803" y="26104"/>
                  </a:cubicBezTo>
                  <a:cubicBezTo>
                    <a:pt x="2303" y="25807"/>
                    <a:pt x="3779" y="25128"/>
                    <a:pt x="5196" y="24568"/>
                  </a:cubicBezTo>
                  <a:cubicBezTo>
                    <a:pt x="6649" y="24009"/>
                    <a:pt x="8077" y="23402"/>
                    <a:pt x="9482" y="22747"/>
                  </a:cubicBezTo>
                  <a:cubicBezTo>
                    <a:pt x="12304" y="21437"/>
                    <a:pt x="15066" y="20008"/>
                    <a:pt x="17769" y="18461"/>
                  </a:cubicBezTo>
                  <a:cubicBezTo>
                    <a:pt x="23175" y="15353"/>
                    <a:pt x="28306" y="11745"/>
                    <a:pt x="33069" y="7721"/>
                  </a:cubicBezTo>
                  <a:cubicBezTo>
                    <a:pt x="35748" y="5459"/>
                    <a:pt x="38272" y="3006"/>
                    <a:pt x="40677" y="458"/>
                  </a:cubicBezTo>
                  <a:cubicBezTo>
                    <a:pt x="40861" y="265"/>
                    <a:pt x="40682" y="1"/>
                    <a:pt x="4048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4"/>
            <p:cNvSpPr/>
            <p:nvPr/>
          </p:nvSpPr>
          <p:spPr>
            <a:xfrm>
              <a:off x="2001450" y="1945306"/>
              <a:ext cx="4308826" cy="3243072"/>
            </a:xfrm>
            <a:custGeom>
              <a:rect b="b" l="l" r="r" t="t"/>
              <a:pathLst>
                <a:path extrusionOk="0" h="122681" w="162997">
                  <a:moveTo>
                    <a:pt x="15951" y="1"/>
                  </a:moveTo>
                  <a:cubicBezTo>
                    <a:pt x="10021" y="1"/>
                    <a:pt x="3898" y="1785"/>
                    <a:pt x="1727" y="7034"/>
                  </a:cubicBezTo>
                  <a:cubicBezTo>
                    <a:pt x="0" y="11201"/>
                    <a:pt x="1631" y="16142"/>
                    <a:pt x="4572" y="19559"/>
                  </a:cubicBezTo>
                  <a:cubicBezTo>
                    <a:pt x="7525" y="22976"/>
                    <a:pt x="11573" y="25203"/>
                    <a:pt x="15490" y="27429"/>
                  </a:cubicBezTo>
                  <a:cubicBezTo>
                    <a:pt x="27754" y="34406"/>
                    <a:pt x="39600" y="42098"/>
                    <a:pt x="50959" y="50468"/>
                  </a:cubicBezTo>
                  <a:cubicBezTo>
                    <a:pt x="55293" y="53671"/>
                    <a:pt x="59662" y="57088"/>
                    <a:pt x="62270" y="61803"/>
                  </a:cubicBezTo>
                  <a:cubicBezTo>
                    <a:pt x="65270" y="67220"/>
                    <a:pt x="65568" y="73697"/>
                    <a:pt x="67592" y="79555"/>
                  </a:cubicBezTo>
                  <a:cubicBezTo>
                    <a:pt x="70199" y="87103"/>
                    <a:pt x="75569" y="93342"/>
                    <a:pt x="81022" y="99188"/>
                  </a:cubicBezTo>
                  <a:cubicBezTo>
                    <a:pt x="91948" y="110919"/>
                    <a:pt x="106924" y="122680"/>
                    <a:pt x="123310" y="122680"/>
                  </a:cubicBezTo>
                  <a:cubicBezTo>
                    <a:pt x="127281" y="122680"/>
                    <a:pt x="131335" y="121990"/>
                    <a:pt x="135434" y="120441"/>
                  </a:cubicBezTo>
                  <a:cubicBezTo>
                    <a:pt x="141887" y="118000"/>
                    <a:pt x="154305" y="113797"/>
                    <a:pt x="158270" y="108237"/>
                  </a:cubicBezTo>
                  <a:cubicBezTo>
                    <a:pt x="162997" y="101593"/>
                    <a:pt x="158270" y="93033"/>
                    <a:pt x="153853" y="87937"/>
                  </a:cubicBezTo>
                  <a:cubicBezTo>
                    <a:pt x="148376" y="81591"/>
                    <a:pt x="140494" y="77662"/>
                    <a:pt x="132326" y="75781"/>
                  </a:cubicBezTo>
                  <a:cubicBezTo>
                    <a:pt x="126766" y="74507"/>
                    <a:pt x="120658" y="73947"/>
                    <a:pt x="116396" y="70161"/>
                  </a:cubicBezTo>
                  <a:cubicBezTo>
                    <a:pt x="113538" y="67637"/>
                    <a:pt x="111955" y="64029"/>
                    <a:pt x="110085" y="60707"/>
                  </a:cubicBezTo>
                  <a:cubicBezTo>
                    <a:pt x="102703" y="47634"/>
                    <a:pt x="90249" y="38359"/>
                    <a:pt x="78165" y="29465"/>
                  </a:cubicBezTo>
                  <a:cubicBezTo>
                    <a:pt x="60436" y="16452"/>
                    <a:pt x="41660" y="2998"/>
                    <a:pt x="19836" y="248"/>
                  </a:cubicBezTo>
                  <a:cubicBezTo>
                    <a:pt x="18581" y="89"/>
                    <a:pt x="17271" y="1"/>
                    <a:pt x="1595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4"/>
            <p:cNvSpPr/>
            <p:nvPr/>
          </p:nvSpPr>
          <p:spPr>
            <a:xfrm>
              <a:off x="80286" y="-1331903"/>
              <a:ext cx="6261183" cy="2619761"/>
            </a:xfrm>
            <a:custGeom>
              <a:rect b="b" l="l" r="r" t="t"/>
              <a:pathLst>
                <a:path extrusionOk="0" h="99102" w="236852">
                  <a:moveTo>
                    <a:pt x="57722" y="0"/>
                  </a:moveTo>
                  <a:cubicBezTo>
                    <a:pt x="51203" y="0"/>
                    <a:pt x="44684" y="315"/>
                    <a:pt x="38196" y="944"/>
                  </a:cubicBezTo>
                  <a:cubicBezTo>
                    <a:pt x="31457" y="1599"/>
                    <a:pt x="24301" y="2802"/>
                    <a:pt x="19348" y="7410"/>
                  </a:cubicBezTo>
                  <a:cubicBezTo>
                    <a:pt x="13014" y="13327"/>
                    <a:pt x="16240" y="20875"/>
                    <a:pt x="18229" y="27983"/>
                  </a:cubicBezTo>
                  <a:cubicBezTo>
                    <a:pt x="16626" y="27714"/>
                    <a:pt x="15087" y="27570"/>
                    <a:pt x="13637" y="27570"/>
                  </a:cubicBezTo>
                  <a:cubicBezTo>
                    <a:pt x="7074" y="27570"/>
                    <a:pt x="2334" y="30517"/>
                    <a:pt x="1739" y="38104"/>
                  </a:cubicBezTo>
                  <a:cubicBezTo>
                    <a:pt x="1358" y="42866"/>
                    <a:pt x="0" y="47962"/>
                    <a:pt x="965" y="52701"/>
                  </a:cubicBezTo>
                  <a:cubicBezTo>
                    <a:pt x="2024" y="57904"/>
                    <a:pt x="5727" y="61940"/>
                    <a:pt x="9252" y="65691"/>
                  </a:cubicBezTo>
                  <a:cubicBezTo>
                    <a:pt x="15252" y="72084"/>
                    <a:pt x="21539" y="78668"/>
                    <a:pt x="29718" y="81835"/>
                  </a:cubicBezTo>
                  <a:cubicBezTo>
                    <a:pt x="34176" y="83561"/>
                    <a:pt x="38827" y="84146"/>
                    <a:pt x="43578" y="84146"/>
                  </a:cubicBezTo>
                  <a:cubicBezTo>
                    <a:pt x="53577" y="84146"/>
                    <a:pt x="64016" y="81555"/>
                    <a:pt x="74022" y="81555"/>
                  </a:cubicBezTo>
                  <a:cubicBezTo>
                    <a:pt x="78715" y="81555"/>
                    <a:pt x="83313" y="82125"/>
                    <a:pt x="87726" y="83800"/>
                  </a:cubicBezTo>
                  <a:cubicBezTo>
                    <a:pt x="96846" y="87265"/>
                    <a:pt x="103918" y="95099"/>
                    <a:pt x="113265" y="97897"/>
                  </a:cubicBezTo>
                  <a:cubicBezTo>
                    <a:pt x="116131" y="98754"/>
                    <a:pt x="119088" y="99102"/>
                    <a:pt x="122069" y="99102"/>
                  </a:cubicBezTo>
                  <a:cubicBezTo>
                    <a:pt x="126292" y="99102"/>
                    <a:pt x="130563" y="98404"/>
                    <a:pt x="134696" y="97468"/>
                  </a:cubicBezTo>
                  <a:cubicBezTo>
                    <a:pt x="152698" y="93384"/>
                    <a:pt x="170355" y="84300"/>
                    <a:pt x="180666" y="68977"/>
                  </a:cubicBezTo>
                  <a:cubicBezTo>
                    <a:pt x="182035" y="66929"/>
                    <a:pt x="183297" y="64762"/>
                    <a:pt x="185107" y="63095"/>
                  </a:cubicBezTo>
                  <a:cubicBezTo>
                    <a:pt x="187476" y="60928"/>
                    <a:pt x="190584" y="59773"/>
                    <a:pt x="193548" y="58535"/>
                  </a:cubicBezTo>
                  <a:cubicBezTo>
                    <a:pt x="208753" y="52165"/>
                    <a:pt x="222326" y="41914"/>
                    <a:pt x="232625" y="29019"/>
                  </a:cubicBezTo>
                  <a:cubicBezTo>
                    <a:pt x="234458" y="26710"/>
                    <a:pt x="236268" y="24150"/>
                    <a:pt x="236506" y="21209"/>
                  </a:cubicBezTo>
                  <a:cubicBezTo>
                    <a:pt x="236851" y="16970"/>
                    <a:pt x="233720" y="13053"/>
                    <a:pt x="229886" y="11208"/>
                  </a:cubicBezTo>
                  <a:cubicBezTo>
                    <a:pt x="226333" y="9503"/>
                    <a:pt x="222276" y="9239"/>
                    <a:pt x="218307" y="9239"/>
                  </a:cubicBezTo>
                  <a:cubicBezTo>
                    <a:pt x="218007" y="9239"/>
                    <a:pt x="217707" y="9241"/>
                    <a:pt x="217408" y="9243"/>
                  </a:cubicBezTo>
                  <a:cubicBezTo>
                    <a:pt x="197101" y="9463"/>
                    <a:pt x="176903" y="13820"/>
                    <a:pt x="156655" y="13820"/>
                  </a:cubicBezTo>
                  <a:cubicBezTo>
                    <a:pt x="153884" y="13820"/>
                    <a:pt x="151113" y="13738"/>
                    <a:pt x="148340" y="13553"/>
                  </a:cubicBezTo>
                  <a:cubicBezTo>
                    <a:pt x="129731" y="12315"/>
                    <a:pt x="111776" y="6469"/>
                    <a:pt x="93429" y="3171"/>
                  </a:cubicBezTo>
                  <a:cubicBezTo>
                    <a:pt x="81652" y="1059"/>
                    <a:pt x="69687" y="0"/>
                    <a:pt x="57722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4"/>
            <p:cNvSpPr/>
            <p:nvPr/>
          </p:nvSpPr>
          <p:spPr>
            <a:xfrm>
              <a:off x="-3750" y="1477201"/>
              <a:ext cx="3002619" cy="4162455"/>
            </a:xfrm>
            <a:custGeom>
              <a:rect b="b" l="l" r="r" t="t"/>
              <a:pathLst>
                <a:path extrusionOk="0" h="157460" w="113585">
                  <a:moveTo>
                    <a:pt x="47542" y="1"/>
                  </a:moveTo>
                  <a:cubicBezTo>
                    <a:pt x="37850" y="15455"/>
                    <a:pt x="28242" y="32064"/>
                    <a:pt x="27349" y="50198"/>
                  </a:cubicBezTo>
                  <a:cubicBezTo>
                    <a:pt x="25623" y="41494"/>
                    <a:pt x="24956" y="32576"/>
                    <a:pt x="26016" y="23754"/>
                  </a:cubicBezTo>
                  <a:cubicBezTo>
                    <a:pt x="26218" y="22075"/>
                    <a:pt x="26480" y="20408"/>
                    <a:pt x="26813" y="18753"/>
                  </a:cubicBezTo>
                  <a:cubicBezTo>
                    <a:pt x="26863" y="18481"/>
                    <a:pt x="26633" y="18299"/>
                    <a:pt x="26423" y="18299"/>
                  </a:cubicBezTo>
                  <a:cubicBezTo>
                    <a:pt x="26285" y="18299"/>
                    <a:pt x="26156" y="18378"/>
                    <a:pt x="26123" y="18563"/>
                  </a:cubicBezTo>
                  <a:cubicBezTo>
                    <a:pt x="23444" y="31612"/>
                    <a:pt x="24706" y="45114"/>
                    <a:pt x="28052" y="57913"/>
                  </a:cubicBezTo>
                  <a:cubicBezTo>
                    <a:pt x="28873" y="61104"/>
                    <a:pt x="29826" y="64259"/>
                    <a:pt x="30897" y="67378"/>
                  </a:cubicBezTo>
                  <a:cubicBezTo>
                    <a:pt x="25694" y="57329"/>
                    <a:pt x="21551" y="47364"/>
                    <a:pt x="17610" y="36577"/>
                  </a:cubicBezTo>
                  <a:cubicBezTo>
                    <a:pt x="13728" y="25921"/>
                    <a:pt x="9061" y="15181"/>
                    <a:pt x="977" y="7228"/>
                  </a:cubicBezTo>
                  <a:lnTo>
                    <a:pt x="977" y="7228"/>
                  </a:lnTo>
                  <a:cubicBezTo>
                    <a:pt x="477" y="15146"/>
                    <a:pt x="0" y="23182"/>
                    <a:pt x="1751" y="30921"/>
                  </a:cubicBezTo>
                  <a:cubicBezTo>
                    <a:pt x="3656" y="39411"/>
                    <a:pt x="8192" y="47138"/>
                    <a:pt x="13847" y="53734"/>
                  </a:cubicBezTo>
                  <a:cubicBezTo>
                    <a:pt x="19134" y="59901"/>
                    <a:pt x="25385" y="65152"/>
                    <a:pt x="31838" y="70069"/>
                  </a:cubicBezTo>
                  <a:cubicBezTo>
                    <a:pt x="34195" y="76546"/>
                    <a:pt x="37041" y="82868"/>
                    <a:pt x="40279" y="88940"/>
                  </a:cubicBezTo>
                  <a:cubicBezTo>
                    <a:pt x="42720" y="93524"/>
                    <a:pt x="45411" y="97977"/>
                    <a:pt x="48316" y="102287"/>
                  </a:cubicBezTo>
                  <a:cubicBezTo>
                    <a:pt x="43077" y="95334"/>
                    <a:pt x="33802" y="82047"/>
                    <a:pt x="30957" y="79761"/>
                  </a:cubicBezTo>
                  <a:cubicBezTo>
                    <a:pt x="22718" y="73177"/>
                    <a:pt x="13812" y="67474"/>
                    <a:pt x="5584" y="60866"/>
                  </a:cubicBezTo>
                  <a:cubicBezTo>
                    <a:pt x="5168" y="60532"/>
                    <a:pt x="4739" y="60151"/>
                    <a:pt x="4358" y="59746"/>
                  </a:cubicBezTo>
                  <a:cubicBezTo>
                    <a:pt x="3977" y="58794"/>
                    <a:pt x="3489" y="58722"/>
                    <a:pt x="3132" y="57758"/>
                  </a:cubicBezTo>
                  <a:lnTo>
                    <a:pt x="3132" y="57758"/>
                  </a:lnTo>
                  <a:cubicBezTo>
                    <a:pt x="3227" y="59663"/>
                    <a:pt x="4370" y="63604"/>
                    <a:pt x="5132" y="64437"/>
                  </a:cubicBezTo>
                  <a:cubicBezTo>
                    <a:pt x="10466" y="77701"/>
                    <a:pt x="18086" y="85047"/>
                    <a:pt x="28718" y="94608"/>
                  </a:cubicBezTo>
                  <a:cubicBezTo>
                    <a:pt x="34898" y="100156"/>
                    <a:pt x="42220" y="105026"/>
                    <a:pt x="50435" y="105954"/>
                  </a:cubicBezTo>
                  <a:cubicBezTo>
                    <a:pt x="50447" y="105966"/>
                    <a:pt x="50447" y="105990"/>
                    <a:pt x="50459" y="106002"/>
                  </a:cubicBezTo>
                  <a:lnTo>
                    <a:pt x="50483" y="105954"/>
                  </a:lnTo>
                  <a:cubicBezTo>
                    <a:pt x="50626" y="105966"/>
                    <a:pt x="50769" y="105990"/>
                    <a:pt x="50900" y="106002"/>
                  </a:cubicBezTo>
                  <a:cubicBezTo>
                    <a:pt x="53293" y="109336"/>
                    <a:pt x="55817" y="112586"/>
                    <a:pt x="58460" y="115729"/>
                  </a:cubicBezTo>
                  <a:cubicBezTo>
                    <a:pt x="61925" y="119849"/>
                    <a:pt x="65592" y="123790"/>
                    <a:pt x="69450" y="127529"/>
                  </a:cubicBezTo>
                  <a:cubicBezTo>
                    <a:pt x="59786" y="123195"/>
                    <a:pt x="49180" y="120968"/>
                    <a:pt x="38582" y="120968"/>
                  </a:cubicBezTo>
                  <a:cubicBezTo>
                    <a:pt x="30547" y="120968"/>
                    <a:pt x="22516" y="122248"/>
                    <a:pt x="14907" y="124862"/>
                  </a:cubicBezTo>
                  <a:cubicBezTo>
                    <a:pt x="24027" y="129314"/>
                    <a:pt x="33564" y="133053"/>
                    <a:pt x="43530" y="134982"/>
                  </a:cubicBezTo>
                  <a:cubicBezTo>
                    <a:pt x="48145" y="135881"/>
                    <a:pt x="52859" y="136379"/>
                    <a:pt x="57570" y="136379"/>
                  </a:cubicBezTo>
                  <a:cubicBezTo>
                    <a:pt x="58534" y="136379"/>
                    <a:pt x="59498" y="136358"/>
                    <a:pt x="60460" y="136315"/>
                  </a:cubicBezTo>
                  <a:cubicBezTo>
                    <a:pt x="64961" y="136113"/>
                    <a:pt x="72081" y="136089"/>
                    <a:pt x="76105" y="134029"/>
                  </a:cubicBezTo>
                  <a:lnTo>
                    <a:pt x="75867" y="133446"/>
                  </a:lnTo>
                  <a:lnTo>
                    <a:pt x="75867" y="133446"/>
                  </a:lnTo>
                  <a:cubicBezTo>
                    <a:pt x="77772" y="135113"/>
                    <a:pt x="79725" y="136732"/>
                    <a:pt x="81713" y="138304"/>
                  </a:cubicBezTo>
                  <a:cubicBezTo>
                    <a:pt x="90202" y="145043"/>
                    <a:pt x="99310" y="150865"/>
                    <a:pt x="109002" y="155722"/>
                  </a:cubicBezTo>
                  <a:cubicBezTo>
                    <a:pt x="110205" y="156318"/>
                    <a:pt x="111407" y="156889"/>
                    <a:pt x="112645" y="157413"/>
                  </a:cubicBezTo>
                  <a:cubicBezTo>
                    <a:pt x="112717" y="157445"/>
                    <a:pt x="112787" y="157459"/>
                    <a:pt x="112854" y="157459"/>
                  </a:cubicBezTo>
                  <a:cubicBezTo>
                    <a:pt x="113290" y="157459"/>
                    <a:pt x="113584" y="156861"/>
                    <a:pt x="113110" y="156604"/>
                  </a:cubicBezTo>
                  <a:cubicBezTo>
                    <a:pt x="109216" y="154544"/>
                    <a:pt x="105347" y="152472"/>
                    <a:pt x="101549" y="150246"/>
                  </a:cubicBezTo>
                  <a:cubicBezTo>
                    <a:pt x="107466" y="138113"/>
                    <a:pt x="110014" y="124350"/>
                    <a:pt x="108788" y="110907"/>
                  </a:cubicBezTo>
                  <a:cubicBezTo>
                    <a:pt x="108121" y="103597"/>
                    <a:pt x="106359" y="96406"/>
                    <a:pt x="105847" y="89083"/>
                  </a:cubicBezTo>
                  <a:cubicBezTo>
                    <a:pt x="104061" y="94798"/>
                    <a:pt x="100561" y="99799"/>
                    <a:pt x="98072" y="105240"/>
                  </a:cubicBezTo>
                  <a:cubicBezTo>
                    <a:pt x="91762" y="119039"/>
                    <a:pt x="92405" y="135791"/>
                    <a:pt x="99644" y="149103"/>
                  </a:cubicBezTo>
                  <a:lnTo>
                    <a:pt x="99144" y="148805"/>
                  </a:lnTo>
                  <a:cubicBezTo>
                    <a:pt x="94560" y="145995"/>
                    <a:pt x="90095" y="142971"/>
                    <a:pt x="85797" y="139732"/>
                  </a:cubicBezTo>
                  <a:cubicBezTo>
                    <a:pt x="83249" y="137815"/>
                    <a:pt x="80749" y="135815"/>
                    <a:pt x="78320" y="133744"/>
                  </a:cubicBezTo>
                  <a:cubicBezTo>
                    <a:pt x="78427" y="133624"/>
                    <a:pt x="78534" y="133494"/>
                    <a:pt x="78641" y="133374"/>
                  </a:cubicBezTo>
                  <a:cubicBezTo>
                    <a:pt x="80510" y="131077"/>
                    <a:pt x="81213" y="127969"/>
                    <a:pt x="81701" y="125004"/>
                  </a:cubicBezTo>
                  <a:cubicBezTo>
                    <a:pt x="84928" y="105621"/>
                    <a:pt x="83118" y="85440"/>
                    <a:pt x="76522" y="66938"/>
                  </a:cubicBezTo>
                  <a:cubicBezTo>
                    <a:pt x="76105" y="65783"/>
                    <a:pt x="75593" y="64533"/>
                    <a:pt x="74522" y="63937"/>
                  </a:cubicBezTo>
                  <a:cubicBezTo>
                    <a:pt x="69200" y="80594"/>
                    <a:pt x="67723" y="98477"/>
                    <a:pt x="70235" y="115777"/>
                  </a:cubicBezTo>
                  <a:cubicBezTo>
                    <a:pt x="70950" y="120647"/>
                    <a:pt x="72021" y="125600"/>
                    <a:pt x="74272" y="129922"/>
                  </a:cubicBezTo>
                  <a:cubicBezTo>
                    <a:pt x="74033" y="129791"/>
                    <a:pt x="73807" y="129672"/>
                    <a:pt x="73569" y="129541"/>
                  </a:cubicBezTo>
                  <a:cubicBezTo>
                    <a:pt x="69581" y="125874"/>
                    <a:pt x="65771" y="122016"/>
                    <a:pt x="62163" y="117968"/>
                  </a:cubicBezTo>
                  <a:cubicBezTo>
                    <a:pt x="58305" y="113646"/>
                    <a:pt x="54686" y="109121"/>
                    <a:pt x="51340" y="104395"/>
                  </a:cubicBezTo>
                  <a:cubicBezTo>
                    <a:pt x="56877" y="94012"/>
                    <a:pt x="60746" y="81880"/>
                    <a:pt x="60306" y="70200"/>
                  </a:cubicBezTo>
                  <a:cubicBezTo>
                    <a:pt x="59925" y="59913"/>
                    <a:pt x="57186" y="49626"/>
                    <a:pt x="58591" y="39422"/>
                  </a:cubicBezTo>
                  <a:lnTo>
                    <a:pt x="58591" y="39422"/>
                  </a:lnTo>
                  <a:cubicBezTo>
                    <a:pt x="50590" y="44875"/>
                    <a:pt x="42994" y="52091"/>
                    <a:pt x="40767" y="61520"/>
                  </a:cubicBezTo>
                  <a:cubicBezTo>
                    <a:pt x="39053" y="68771"/>
                    <a:pt x="40755" y="76367"/>
                    <a:pt x="42851" y="83511"/>
                  </a:cubicBezTo>
                  <a:cubicBezTo>
                    <a:pt x="44470" y="89048"/>
                    <a:pt x="46340" y="94501"/>
                    <a:pt x="48268" y="99918"/>
                  </a:cubicBezTo>
                  <a:cubicBezTo>
                    <a:pt x="46578" y="97358"/>
                    <a:pt x="44970" y="94751"/>
                    <a:pt x="43434" y="92084"/>
                  </a:cubicBezTo>
                  <a:cubicBezTo>
                    <a:pt x="38100" y="82809"/>
                    <a:pt x="33743" y="72974"/>
                    <a:pt x="30564" y="62747"/>
                  </a:cubicBezTo>
                  <a:cubicBezTo>
                    <a:pt x="29933" y="60711"/>
                    <a:pt x="29349" y="58651"/>
                    <a:pt x="28814" y="56579"/>
                  </a:cubicBezTo>
                  <a:cubicBezTo>
                    <a:pt x="32743" y="55365"/>
                    <a:pt x="36112" y="52734"/>
                    <a:pt x="38803" y="49638"/>
                  </a:cubicBezTo>
                  <a:cubicBezTo>
                    <a:pt x="44494" y="43101"/>
                    <a:pt x="47411" y="34517"/>
                    <a:pt x="48399" y="25909"/>
                  </a:cubicBezTo>
                  <a:cubicBezTo>
                    <a:pt x="49376" y="17301"/>
                    <a:pt x="48566" y="8597"/>
                    <a:pt x="4754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4"/>
            <p:cNvSpPr/>
            <p:nvPr/>
          </p:nvSpPr>
          <p:spPr>
            <a:xfrm>
              <a:off x="5573088" y="-1750575"/>
              <a:ext cx="2943802" cy="4903217"/>
            </a:xfrm>
            <a:custGeom>
              <a:rect b="b" l="l" r="r" t="t"/>
              <a:pathLst>
                <a:path extrusionOk="0" h="185482" w="111360">
                  <a:moveTo>
                    <a:pt x="64810" y="0"/>
                  </a:moveTo>
                  <a:cubicBezTo>
                    <a:pt x="64534" y="0"/>
                    <a:pt x="64271" y="208"/>
                    <a:pt x="64377" y="554"/>
                  </a:cubicBezTo>
                  <a:cubicBezTo>
                    <a:pt x="65663" y="4781"/>
                    <a:pt x="66937" y="8972"/>
                    <a:pt x="68044" y="13234"/>
                  </a:cubicBezTo>
                  <a:cubicBezTo>
                    <a:pt x="55281" y="17628"/>
                    <a:pt x="43756" y="25557"/>
                    <a:pt x="35124" y="35928"/>
                  </a:cubicBezTo>
                  <a:cubicBezTo>
                    <a:pt x="30421" y="41571"/>
                    <a:pt x="26575" y="47893"/>
                    <a:pt x="21765" y="53442"/>
                  </a:cubicBezTo>
                  <a:cubicBezTo>
                    <a:pt x="27063" y="50668"/>
                    <a:pt x="33076" y="49596"/>
                    <a:pt x="38684" y="47512"/>
                  </a:cubicBezTo>
                  <a:cubicBezTo>
                    <a:pt x="52900" y="42226"/>
                    <a:pt x="64294" y="29927"/>
                    <a:pt x="68592" y="15389"/>
                  </a:cubicBezTo>
                  <a:cubicBezTo>
                    <a:pt x="68640" y="15580"/>
                    <a:pt x="68687" y="15770"/>
                    <a:pt x="68735" y="15961"/>
                  </a:cubicBezTo>
                  <a:cubicBezTo>
                    <a:pt x="69985" y="21188"/>
                    <a:pt x="70997" y="26474"/>
                    <a:pt x="71747" y="31808"/>
                  </a:cubicBezTo>
                  <a:cubicBezTo>
                    <a:pt x="72200" y="34963"/>
                    <a:pt x="72545" y="38142"/>
                    <a:pt x="72807" y="41333"/>
                  </a:cubicBezTo>
                  <a:cubicBezTo>
                    <a:pt x="72640" y="41345"/>
                    <a:pt x="72485" y="41357"/>
                    <a:pt x="72319" y="41369"/>
                  </a:cubicBezTo>
                  <a:cubicBezTo>
                    <a:pt x="69378" y="41655"/>
                    <a:pt x="66675" y="43369"/>
                    <a:pt x="64234" y="45119"/>
                  </a:cubicBezTo>
                  <a:cubicBezTo>
                    <a:pt x="48256" y="56537"/>
                    <a:pt x="35255" y="72099"/>
                    <a:pt x="26837" y="89851"/>
                  </a:cubicBezTo>
                  <a:cubicBezTo>
                    <a:pt x="26313" y="90958"/>
                    <a:pt x="25801" y="92196"/>
                    <a:pt x="26134" y="93375"/>
                  </a:cubicBezTo>
                  <a:cubicBezTo>
                    <a:pt x="41672" y="85362"/>
                    <a:pt x="55352" y="73766"/>
                    <a:pt x="65818" y="59740"/>
                  </a:cubicBezTo>
                  <a:cubicBezTo>
                    <a:pt x="68759" y="55799"/>
                    <a:pt x="71497" y="51549"/>
                    <a:pt x="72962" y="46893"/>
                  </a:cubicBezTo>
                  <a:cubicBezTo>
                    <a:pt x="73045" y="47143"/>
                    <a:pt x="73117" y="47405"/>
                    <a:pt x="73200" y="47655"/>
                  </a:cubicBezTo>
                  <a:cubicBezTo>
                    <a:pt x="73426" y="53073"/>
                    <a:pt x="73390" y="58502"/>
                    <a:pt x="73081" y="63907"/>
                  </a:cubicBezTo>
                  <a:cubicBezTo>
                    <a:pt x="72747" y="69694"/>
                    <a:pt x="72104" y="75456"/>
                    <a:pt x="71140" y="81159"/>
                  </a:cubicBezTo>
                  <a:cubicBezTo>
                    <a:pt x="59877" y="84588"/>
                    <a:pt x="48554" y="90434"/>
                    <a:pt x="40612" y="98995"/>
                  </a:cubicBezTo>
                  <a:cubicBezTo>
                    <a:pt x="33600" y="106543"/>
                    <a:pt x="28266" y="115747"/>
                    <a:pt x="20062" y="121974"/>
                  </a:cubicBezTo>
                  <a:cubicBezTo>
                    <a:pt x="23811" y="122687"/>
                    <a:pt x="27710" y="123160"/>
                    <a:pt x="31562" y="123160"/>
                  </a:cubicBezTo>
                  <a:cubicBezTo>
                    <a:pt x="37486" y="123160"/>
                    <a:pt x="43300" y="122042"/>
                    <a:pt x="48292" y="118962"/>
                  </a:cubicBezTo>
                  <a:cubicBezTo>
                    <a:pt x="54626" y="115033"/>
                    <a:pt x="58793" y="108460"/>
                    <a:pt x="62365" y="101924"/>
                  </a:cubicBezTo>
                  <a:cubicBezTo>
                    <a:pt x="65127" y="96864"/>
                    <a:pt x="67663" y="91696"/>
                    <a:pt x="70140" y="86493"/>
                  </a:cubicBezTo>
                  <a:lnTo>
                    <a:pt x="70140" y="86493"/>
                  </a:lnTo>
                  <a:cubicBezTo>
                    <a:pt x="69521" y="89494"/>
                    <a:pt x="68818" y="92494"/>
                    <a:pt x="68021" y="95459"/>
                  </a:cubicBezTo>
                  <a:cubicBezTo>
                    <a:pt x="65235" y="105793"/>
                    <a:pt x="61365" y="115830"/>
                    <a:pt x="56376" y="125296"/>
                  </a:cubicBezTo>
                  <a:cubicBezTo>
                    <a:pt x="55388" y="127189"/>
                    <a:pt x="54340" y="129058"/>
                    <a:pt x="53257" y="130904"/>
                  </a:cubicBezTo>
                  <a:cubicBezTo>
                    <a:pt x="50236" y="129299"/>
                    <a:pt x="46787" y="128675"/>
                    <a:pt x="43355" y="128675"/>
                  </a:cubicBezTo>
                  <a:cubicBezTo>
                    <a:pt x="42661" y="128675"/>
                    <a:pt x="41968" y="128701"/>
                    <a:pt x="41279" y="128749"/>
                  </a:cubicBezTo>
                  <a:cubicBezTo>
                    <a:pt x="32635" y="129344"/>
                    <a:pt x="24503" y="133356"/>
                    <a:pt x="17717" y="138738"/>
                  </a:cubicBezTo>
                  <a:cubicBezTo>
                    <a:pt x="10942" y="144131"/>
                    <a:pt x="5370" y="150858"/>
                    <a:pt x="0" y="157657"/>
                  </a:cubicBezTo>
                  <a:cubicBezTo>
                    <a:pt x="17788" y="153585"/>
                    <a:pt x="36326" y="148644"/>
                    <a:pt x="49780" y="136440"/>
                  </a:cubicBezTo>
                  <a:lnTo>
                    <a:pt x="49780" y="136440"/>
                  </a:lnTo>
                  <a:cubicBezTo>
                    <a:pt x="44851" y="143822"/>
                    <a:pt x="39005" y="150597"/>
                    <a:pt x="32028" y="156085"/>
                  </a:cubicBezTo>
                  <a:cubicBezTo>
                    <a:pt x="30695" y="157133"/>
                    <a:pt x="29325" y="158121"/>
                    <a:pt x="27920" y="159062"/>
                  </a:cubicBezTo>
                  <a:cubicBezTo>
                    <a:pt x="27601" y="159281"/>
                    <a:pt x="27792" y="159751"/>
                    <a:pt x="28093" y="159751"/>
                  </a:cubicBezTo>
                  <a:cubicBezTo>
                    <a:pt x="28151" y="159751"/>
                    <a:pt x="28214" y="159733"/>
                    <a:pt x="28278" y="159693"/>
                  </a:cubicBezTo>
                  <a:cubicBezTo>
                    <a:pt x="39398" y="152347"/>
                    <a:pt x="48054" y="141917"/>
                    <a:pt x="54745" y="130487"/>
                  </a:cubicBezTo>
                  <a:cubicBezTo>
                    <a:pt x="56412" y="127653"/>
                    <a:pt x="57960" y="124748"/>
                    <a:pt x="59412" y="121795"/>
                  </a:cubicBezTo>
                  <a:lnTo>
                    <a:pt x="59412" y="121795"/>
                  </a:lnTo>
                  <a:cubicBezTo>
                    <a:pt x="55995" y="132559"/>
                    <a:pt x="51876" y="142548"/>
                    <a:pt x="47030" y="152954"/>
                  </a:cubicBezTo>
                  <a:cubicBezTo>
                    <a:pt x="42244" y="163241"/>
                    <a:pt x="37945" y="174135"/>
                    <a:pt x="38041" y="185482"/>
                  </a:cubicBezTo>
                  <a:cubicBezTo>
                    <a:pt x="43994" y="180231"/>
                    <a:pt x="50018" y="174873"/>
                    <a:pt x="54257" y="168170"/>
                  </a:cubicBezTo>
                  <a:cubicBezTo>
                    <a:pt x="58900" y="160824"/>
                    <a:pt x="61163" y="152156"/>
                    <a:pt x="61829" y="143489"/>
                  </a:cubicBezTo>
                  <a:cubicBezTo>
                    <a:pt x="62449" y="135392"/>
                    <a:pt x="61746" y="127260"/>
                    <a:pt x="60651" y="119212"/>
                  </a:cubicBezTo>
                  <a:cubicBezTo>
                    <a:pt x="63568" y="112961"/>
                    <a:pt x="66032" y="106496"/>
                    <a:pt x="68033" y="99900"/>
                  </a:cubicBezTo>
                  <a:cubicBezTo>
                    <a:pt x="69545" y="94935"/>
                    <a:pt x="70795" y="89875"/>
                    <a:pt x="71783" y="84779"/>
                  </a:cubicBezTo>
                  <a:lnTo>
                    <a:pt x="71783" y="84779"/>
                  </a:lnTo>
                  <a:cubicBezTo>
                    <a:pt x="70569" y="93399"/>
                    <a:pt x="67735" y="109365"/>
                    <a:pt x="68140" y="112997"/>
                  </a:cubicBezTo>
                  <a:cubicBezTo>
                    <a:pt x="69295" y="123474"/>
                    <a:pt x="71569" y="133809"/>
                    <a:pt x="72712" y="144286"/>
                  </a:cubicBezTo>
                  <a:cubicBezTo>
                    <a:pt x="72771" y="144822"/>
                    <a:pt x="72807" y="145394"/>
                    <a:pt x="72783" y="145953"/>
                  </a:cubicBezTo>
                  <a:cubicBezTo>
                    <a:pt x="72390" y="146894"/>
                    <a:pt x="72676" y="147287"/>
                    <a:pt x="72247" y="148215"/>
                  </a:cubicBezTo>
                  <a:cubicBezTo>
                    <a:pt x="73521" y="146798"/>
                    <a:pt x="75498" y="143215"/>
                    <a:pt x="75545" y="142084"/>
                  </a:cubicBezTo>
                  <a:cubicBezTo>
                    <a:pt x="81153" y="128939"/>
                    <a:pt x="80963" y="118354"/>
                    <a:pt x="80201" y="104079"/>
                  </a:cubicBezTo>
                  <a:cubicBezTo>
                    <a:pt x="79760" y="95780"/>
                    <a:pt x="78022" y="87160"/>
                    <a:pt x="72878" y="80695"/>
                  </a:cubicBezTo>
                  <a:cubicBezTo>
                    <a:pt x="72878" y="80671"/>
                    <a:pt x="72890" y="80659"/>
                    <a:pt x="72902" y="80647"/>
                  </a:cubicBezTo>
                  <a:cubicBezTo>
                    <a:pt x="72878" y="80647"/>
                    <a:pt x="72866" y="80647"/>
                    <a:pt x="72843" y="80659"/>
                  </a:cubicBezTo>
                  <a:cubicBezTo>
                    <a:pt x="72759" y="80552"/>
                    <a:pt x="72664" y="80445"/>
                    <a:pt x="72581" y="80326"/>
                  </a:cubicBezTo>
                  <a:cubicBezTo>
                    <a:pt x="73247" y="76278"/>
                    <a:pt x="73759" y="72194"/>
                    <a:pt x="74117" y="68110"/>
                  </a:cubicBezTo>
                  <a:cubicBezTo>
                    <a:pt x="74581" y="62752"/>
                    <a:pt x="74771" y="57371"/>
                    <a:pt x="74688" y="51989"/>
                  </a:cubicBezTo>
                  <a:lnTo>
                    <a:pt x="74688" y="51989"/>
                  </a:lnTo>
                  <a:cubicBezTo>
                    <a:pt x="81320" y="69384"/>
                    <a:pt x="94607" y="84255"/>
                    <a:pt x="111359" y="92447"/>
                  </a:cubicBezTo>
                  <a:cubicBezTo>
                    <a:pt x="108073" y="82850"/>
                    <a:pt x="103966" y="73456"/>
                    <a:pt x="98286" y="65050"/>
                  </a:cubicBezTo>
                  <a:cubicBezTo>
                    <a:pt x="95119" y="60347"/>
                    <a:pt x="91440" y="55966"/>
                    <a:pt x="87261" y="52144"/>
                  </a:cubicBezTo>
                  <a:cubicBezTo>
                    <a:pt x="83927" y="49108"/>
                    <a:pt x="78879" y="44083"/>
                    <a:pt x="74581" y="42690"/>
                  </a:cubicBezTo>
                  <a:lnTo>
                    <a:pt x="74331" y="43274"/>
                  </a:lnTo>
                  <a:cubicBezTo>
                    <a:pt x="74164" y="40750"/>
                    <a:pt x="73938" y="38226"/>
                    <a:pt x="73640" y="35701"/>
                  </a:cubicBezTo>
                  <a:cubicBezTo>
                    <a:pt x="72402" y="24938"/>
                    <a:pt x="70080" y="14365"/>
                    <a:pt x="66651" y="4090"/>
                  </a:cubicBezTo>
                  <a:cubicBezTo>
                    <a:pt x="66223" y="2816"/>
                    <a:pt x="65770" y="1566"/>
                    <a:pt x="65282" y="316"/>
                  </a:cubicBezTo>
                  <a:cubicBezTo>
                    <a:pt x="65195" y="98"/>
                    <a:pt x="64999" y="0"/>
                    <a:pt x="64810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4"/>
            <p:cNvSpPr/>
            <p:nvPr/>
          </p:nvSpPr>
          <p:spPr>
            <a:xfrm>
              <a:off x="2411848" y="1602237"/>
              <a:ext cx="774625" cy="263425"/>
            </a:xfrm>
            <a:custGeom>
              <a:rect b="b" l="l" r="r" t="t"/>
              <a:pathLst>
                <a:path extrusionOk="0" h="9965" w="29303">
                  <a:moveTo>
                    <a:pt x="3352" y="1"/>
                  </a:moveTo>
                  <a:cubicBezTo>
                    <a:pt x="2496" y="1"/>
                    <a:pt x="1634" y="134"/>
                    <a:pt x="1037" y="712"/>
                  </a:cubicBezTo>
                  <a:cubicBezTo>
                    <a:pt x="1" y="1724"/>
                    <a:pt x="418" y="3593"/>
                    <a:pt x="1489" y="4546"/>
                  </a:cubicBezTo>
                  <a:cubicBezTo>
                    <a:pt x="2573" y="5510"/>
                    <a:pt x="4073" y="5808"/>
                    <a:pt x="5502" y="6058"/>
                  </a:cubicBezTo>
                  <a:cubicBezTo>
                    <a:pt x="12598" y="7332"/>
                    <a:pt x="19682" y="8606"/>
                    <a:pt x="26778" y="9880"/>
                  </a:cubicBezTo>
                  <a:cubicBezTo>
                    <a:pt x="27020" y="9925"/>
                    <a:pt x="27279" y="9964"/>
                    <a:pt x="27530" y="9964"/>
                  </a:cubicBezTo>
                  <a:cubicBezTo>
                    <a:pt x="27872" y="9964"/>
                    <a:pt x="28198" y="9892"/>
                    <a:pt x="28445" y="9666"/>
                  </a:cubicBezTo>
                  <a:cubicBezTo>
                    <a:pt x="29302" y="8856"/>
                    <a:pt x="28123" y="7534"/>
                    <a:pt x="27076" y="7010"/>
                  </a:cubicBezTo>
                  <a:cubicBezTo>
                    <a:pt x="23516" y="5236"/>
                    <a:pt x="19765" y="3855"/>
                    <a:pt x="15908" y="2891"/>
                  </a:cubicBezTo>
                  <a:cubicBezTo>
                    <a:pt x="12145" y="1272"/>
                    <a:pt x="8097" y="295"/>
                    <a:pt x="4001" y="22"/>
                  </a:cubicBezTo>
                  <a:cubicBezTo>
                    <a:pt x="3788" y="9"/>
                    <a:pt x="3570" y="1"/>
                    <a:pt x="335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4"/>
            <p:cNvSpPr/>
            <p:nvPr/>
          </p:nvSpPr>
          <p:spPr>
            <a:xfrm>
              <a:off x="6031650" y="3960022"/>
              <a:ext cx="619451" cy="647922"/>
            </a:xfrm>
            <a:custGeom>
              <a:rect b="b" l="l" r="r" t="t"/>
              <a:pathLst>
                <a:path extrusionOk="0" h="24510" w="23433">
                  <a:moveTo>
                    <a:pt x="2834" y="0"/>
                  </a:moveTo>
                  <a:cubicBezTo>
                    <a:pt x="1878" y="0"/>
                    <a:pt x="926" y="130"/>
                    <a:pt x="1" y="411"/>
                  </a:cubicBezTo>
                  <a:cubicBezTo>
                    <a:pt x="3061" y="2935"/>
                    <a:pt x="5751" y="5900"/>
                    <a:pt x="7966" y="9186"/>
                  </a:cubicBezTo>
                  <a:cubicBezTo>
                    <a:pt x="10085" y="12317"/>
                    <a:pt x="11645" y="16341"/>
                    <a:pt x="14241" y="19116"/>
                  </a:cubicBezTo>
                  <a:cubicBezTo>
                    <a:pt x="16272" y="21273"/>
                    <a:pt x="19271" y="22223"/>
                    <a:pt x="22224" y="22907"/>
                  </a:cubicBezTo>
                  <a:lnTo>
                    <a:pt x="22224" y="22907"/>
                  </a:lnTo>
                  <a:cubicBezTo>
                    <a:pt x="22276" y="22073"/>
                    <a:pt x="22016" y="21125"/>
                    <a:pt x="21706" y="20330"/>
                  </a:cubicBezTo>
                  <a:cubicBezTo>
                    <a:pt x="20575" y="17508"/>
                    <a:pt x="19289" y="14746"/>
                    <a:pt x="17860" y="12055"/>
                  </a:cubicBezTo>
                  <a:cubicBezTo>
                    <a:pt x="16026" y="8662"/>
                    <a:pt x="13895" y="5316"/>
                    <a:pt x="10847" y="2947"/>
                  </a:cubicBezTo>
                  <a:cubicBezTo>
                    <a:pt x="8572" y="1163"/>
                    <a:pt x="5689" y="0"/>
                    <a:pt x="2834" y="0"/>
                  </a:cubicBezTo>
                  <a:close/>
                  <a:moveTo>
                    <a:pt x="22224" y="22907"/>
                  </a:moveTo>
                  <a:lnTo>
                    <a:pt x="22224" y="22907"/>
                  </a:lnTo>
                  <a:cubicBezTo>
                    <a:pt x="22183" y="23548"/>
                    <a:pt x="21959" y="24121"/>
                    <a:pt x="21432" y="24509"/>
                  </a:cubicBezTo>
                  <a:lnTo>
                    <a:pt x="23432" y="23176"/>
                  </a:lnTo>
                  <a:cubicBezTo>
                    <a:pt x="23032" y="23090"/>
                    <a:pt x="22628" y="23001"/>
                    <a:pt x="22224" y="22907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76;p54"/>
          <p:cNvGrpSpPr/>
          <p:nvPr/>
        </p:nvGrpSpPr>
        <p:grpSpPr>
          <a:xfrm>
            <a:off x="-1509599" y="-304782"/>
            <a:ext cx="6167209" cy="6428768"/>
            <a:chOff x="-689680" y="561781"/>
            <a:chExt cx="4660125" cy="5490450"/>
          </a:xfrm>
        </p:grpSpPr>
        <p:sp>
          <p:nvSpPr>
            <p:cNvPr id="77" name="Google Shape;77;p54"/>
            <p:cNvSpPr/>
            <p:nvPr/>
          </p:nvSpPr>
          <p:spPr>
            <a:xfrm>
              <a:off x="-689680" y="683245"/>
              <a:ext cx="4548500" cy="5159800"/>
            </a:xfrm>
            <a:custGeom>
              <a:rect b="b" l="l" r="r" t="t"/>
              <a:pathLst>
                <a:path extrusionOk="0" h="206392" w="181940">
                  <a:moveTo>
                    <a:pt x="74907" y="1"/>
                  </a:moveTo>
                  <a:cubicBezTo>
                    <a:pt x="66695" y="1"/>
                    <a:pt x="58096" y="1329"/>
                    <a:pt x="49578" y="5156"/>
                  </a:cubicBezTo>
                  <a:cubicBezTo>
                    <a:pt x="13645" y="21289"/>
                    <a:pt x="0" y="69723"/>
                    <a:pt x="4025" y="105394"/>
                  </a:cubicBezTo>
                  <a:cubicBezTo>
                    <a:pt x="9897" y="157283"/>
                    <a:pt x="55659" y="206391"/>
                    <a:pt x="103342" y="206391"/>
                  </a:cubicBezTo>
                  <a:cubicBezTo>
                    <a:pt x="103899" y="206391"/>
                    <a:pt x="104456" y="206385"/>
                    <a:pt x="105013" y="206371"/>
                  </a:cubicBezTo>
                  <a:cubicBezTo>
                    <a:pt x="132814" y="205704"/>
                    <a:pt x="166402" y="188036"/>
                    <a:pt x="172808" y="163211"/>
                  </a:cubicBezTo>
                  <a:cubicBezTo>
                    <a:pt x="175415" y="153091"/>
                    <a:pt x="171510" y="149531"/>
                    <a:pt x="168783" y="130767"/>
                  </a:cubicBezTo>
                  <a:cubicBezTo>
                    <a:pt x="161842" y="83011"/>
                    <a:pt x="181940" y="70366"/>
                    <a:pt x="171617" y="45935"/>
                  </a:cubicBezTo>
                  <a:cubicBezTo>
                    <a:pt x="159342" y="16919"/>
                    <a:pt x="119575" y="7763"/>
                    <a:pt x="105013" y="4406"/>
                  </a:cubicBezTo>
                  <a:cubicBezTo>
                    <a:pt x="96457" y="2440"/>
                    <a:pt x="86036" y="1"/>
                    <a:pt x="74907" y="1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4"/>
            <p:cNvSpPr/>
            <p:nvPr/>
          </p:nvSpPr>
          <p:spPr>
            <a:xfrm>
              <a:off x="-637005" y="612431"/>
              <a:ext cx="4607450" cy="5439800"/>
            </a:xfrm>
            <a:custGeom>
              <a:rect b="b" l="l" r="r" t="t"/>
              <a:pathLst>
                <a:path extrusionOk="0" h="217592" w="184298">
                  <a:moveTo>
                    <a:pt x="77058" y="601"/>
                  </a:moveTo>
                  <a:cubicBezTo>
                    <a:pt x="88547" y="601"/>
                    <a:pt x="99323" y="3089"/>
                    <a:pt x="108228" y="5137"/>
                  </a:cubicBezTo>
                  <a:lnTo>
                    <a:pt x="108633" y="5232"/>
                  </a:lnTo>
                  <a:cubicBezTo>
                    <a:pt x="116289" y="6994"/>
                    <a:pt x="130541" y="10268"/>
                    <a:pt x="144495" y="16912"/>
                  </a:cubicBezTo>
                  <a:cubicBezTo>
                    <a:pt x="161545" y="25044"/>
                    <a:pt x="172963" y="35736"/>
                    <a:pt x="178452" y="48714"/>
                  </a:cubicBezTo>
                  <a:cubicBezTo>
                    <a:pt x="183678" y="61060"/>
                    <a:pt x="181416" y="70633"/>
                    <a:pt x="178559" y="82742"/>
                  </a:cubicBezTo>
                  <a:cubicBezTo>
                    <a:pt x="175499" y="95731"/>
                    <a:pt x="171689" y="111888"/>
                    <a:pt x="175463" y="137832"/>
                  </a:cubicBezTo>
                  <a:cubicBezTo>
                    <a:pt x="176535" y="145237"/>
                    <a:pt x="177785" y="150381"/>
                    <a:pt x="178785" y="154512"/>
                  </a:cubicBezTo>
                  <a:cubicBezTo>
                    <a:pt x="180464" y="161430"/>
                    <a:pt x="181380" y="165240"/>
                    <a:pt x="179690" y="171824"/>
                  </a:cubicBezTo>
                  <a:cubicBezTo>
                    <a:pt x="172939" y="197970"/>
                    <a:pt x="137530" y="216282"/>
                    <a:pt x="108693" y="216972"/>
                  </a:cubicBezTo>
                  <a:cubicBezTo>
                    <a:pt x="108109" y="216984"/>
                    <a:pt x="107514" y="216996"/>
                    <a:pt x="106919" y="216996"/>
                  </a:cubicBezTo>
                  <a:cubicBezTo>
                    <a:pt x="95239" y="216996"/>
                    <a:pt x="83404" y="214210"/>
                    <a:pt x="71712" y="208698"/>
                  </a:cubicBezTo>
                  <a:cubicBezTo>
                    <a:pt x="60032" y="203197"/>
                    <a:pt x="49066" y="195267"/>
                    <a:pt x="39137" y="185147"/>
                  </a:cubicBezTo>
                  <a:cubicBezTo>
                    <a:pt x="19074" y="164692"/>
                    <a:pt x="5847" y="137689"/>
                    <a:pt x="2834" y="111078"/>
                  </a:cubicBezTo>
                  <a:cubicBezTo>
                    <a:pt x="608" y="91409"/>
                    <a:pt x="3584" y="69442"/>
                    <a:pt x="10990" y="50821"/>
                  </a:cubicBezTo>
                  <a:cubicBezTo>
                    <a:pt x="16979" y="35784"/>
                    <a:pt x="28707" y="15793"/>
                    <a:pt x="50543" y="5994"/>
                  </a:cubicBezTo>
                  <a:cubicBezTo>
                    <a:pt x="59449" y="1994"/>
                    <a:pt x="68450" y="601"/>
                    <a:pt x="77058" y="601"/>
                  </a:cubicBezTo>
                  <a:close/>
                  <a:moveTo>
                    <a:pt x="77051" y="0"/>
                  </a:moveTo>
                  <a:cubicBezTo>
                    <a:pt x="68380" y="0"/>
                    <a:pt x="59297" y="1404"/>
                    <a:pt x="50293" y="5446"/>
                  </a:cubicBezTo>
                  <a:cubicBezTo>
                    <a:pt x="41232" y="9518"/>
                    <a:pt x="33124" y="15722"/>
                    <a:pt x="26171" y="23877"/>
                  </a:cubicBezTo>
                  <a:cubicBezTo>
                    <a:pt x="19825" y="31343"/>
                    <a:pt x="14526" y="40332"/>
                    <a:pt x="10442" y="50607"/>
                  </a:cubicBezTo>
                  <a:cubicBezTo>
                    <a:pt x="2989" y="69311"/>
                    <a:pt x="1" y="91374"/>
                    <a:pt x="2239" y="111138"/>
                  </a:cubicBezTo>
                  <a:cubicBezTo>
                    <a:pt x="5263" y="137879"/>
                    <a:pt x="18563" y="165014"/>
                    <a:pt x="38720" y="185552"/>
                  </a:cubicBezTo>
                  <a:cubicBezTo>
                    <a:pt x="48697" y="195732"/>
                    <a:pt x="59711" y="203697"/>
                    <a:pt x="71450" y="209233"/>
                  </a:cubicBezTo>
                  <a:cubicBezTo>
                    <a:pt x="83225" y="214782"/>
                    <a:pt x="95155" y="217592"/>
                    <a:pt x="106919" y="217592"/>
                  </a:cubicBezTo>
                  <a:cubicBezTo>
                    <a:pt x="107514" y="217592"/>
                    <a:pt x="108121" y="217580"/>
                    <a:pt x="108717" y="217568"/>
                  </a:cubicBezTo>
                  <a:cubicBezTo>
                    <a:pt x="123421" y="217211"/>
                    <a:pt x="139530" y="212400"/>
                    <a:pt x="152936" y="204364"/>
                  </a:cubicBezTo>
                  <a:cubicBezTo>
                    <a:pt x="167414" y="195672"/>
                    <a:pt x="177118" y="184171"/>
                    <a:pt x="180261" y="171967"/>
                  </a:cubicBezTo>
                  <a:cubicBezTo>
                    <a:pt x="182000" y="165252"/>
                    <a:pt x="181011" y="161156"/>
                    <a:pt x="179356" y="154370"/>
                  </a:cubicBezTo>
                  <a:cubicBezTo>
                    <a:pt x="178368" y="150250"/>
                    <a:pt x="177118" y="145130"/>
                    <a:pt x="176046" y="137737"/>
                  </a:cubicBezTo>
                  <a:cubicBezTo>
                    <a:pt x="172296" y="111912"/>
                    <a:pt x="176094" y="95815"/>
                    <a:pt x="179142" y="82885"/>
                  </a:cubicBezTo>
                  <a:cubicBezTo>
                    <a:pt x="182023" y="70657"/>
                    <a:pt x="184298" y="61013"/>
                    <a:pt x="178999" y="48476"/>
                  </a:cubicBezTo>
                  <a:cubicBezTo>
                    <a:pt x="173451" y="35367"/>
                    <a:pt x="161938" y="24568"/>
                    <a:pt x="144745" y="16376"/>
                  </a:cubicBezTo>
                  <a:cubicBezTo>
                    <a:pt x="130743" y="9709"/>
                    <a:pt x="116444" y="6411"/>
                    <a:pt x="108764" y="4649"/>
                  </a:cubicBezTo>
                  <a:lnTo>
                    <a:pt x="108359" y="4553"/>
                  </a:lnTo>
                  <a:cubicBezTo>
                    <a:pt x="99429" y="2493"/>
                    <a:pt x="88605" y="0"/>
                    <a:pt x="77051" y="0"/>
                  </a:cubicBez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4"/>
            <p:cNvSpPr/>
            <p:nvPr/>
          </p:nvSpPr>
          <p:spPr>
            <a:xfrm>
              <a:off x="-601280" y="561781"/>
              <a:ext cx="4518750" cy="5335075"/>
            </a:xfrm>
            <a:custGeom>
              <a:rect b="b" l="l" r="r" t="t"/>
              <a:pathLst>
                <a:path extrusionOk="0" h="213403" w="180750">
                  <a:moveTo>
                    <a:pt x="75557" y="603"/>
                  </a:moveTo>
                  <a:cubicBezTo>
                    <a:pt x="86833" y="603"/>
                    <a:pt x="97405" y="3031"/>
                    <a:pt x="106133" y="5044"/>
                  </a:cubicBezTo>
                  <a:lnTo>
                    <a:pt x="106538" y="5139"/>
                  </a:lnTo>
                  <a:cubicBezTo>
                    <a:pt x="114050" y="6865"/>
                    <a:pt x="128016" y="10080"/>
                    <a:pt x="141697" y="16605"/>
                  </a:cubicBezTo>
                  <a:cubicBezTo>
                    <a:pt x="158413" y="24570"/>
                    <a:pt x="169617" y="35059"/>
                    <a:pt x="174998" y="47775"/>
                  </a:cubicBezTo>
                  <a:cubicBezTo>
                    <a:pt x="180118" y="59896"/>
                    <a:pt x="177916" y="69278"/>
                    <a:pt x="175106" y="81148"/>
                  </a:cubicBezTo>
                  <a:cubicBezTo>
                    <a:pt x="172105" y="93888"/>
                    <a:pt x="168367" y="109735"/>
                    <a:pt x="172070" y="135179"/>
                  </a:cubicBezTo>
                  <a:cubicBezTo>
                    <a:pt x="173117" y="142441"/>
                    <a:pt x="174344" y="147490"/>
                    <a:pt x="175320" y="151538"/>
                  </a:cubicBezTo>
                  <a:cubicBezTo>
                    <a:pt x="176975" y="158324"/>
                    <a:pt x="177880" y="162063"/>
                    <a:pt x="176213" y="168504"/>
                  </a:cubicBezTo>
                  <a:cubicBezTo>
                    <a:pt x="169593" y="194150"/>
                    <a:pt x="134874" y="212105"/>
                    <a:pt x="106597" y="212783"/>
                  </a:cubicBezTo>
                  <a:cubicBezTo>
                    <a:pt x="106007" y="212798"/>
                    <a:pt x="105417" y="212805"/>
                    <a:pt x="104826" y="212805"/>
                  </a:cubicBezTo>
                  <a:cubicBezTo>
                    <a:pt x="93375" y="212805"/>
                    <a:pt x="81777" y="210064"/>
                    <a:pt x="70319" y="204663"/>
                  </a:cubicBezTo>
                  <a:cubicBezTo>
                    <a:pt x="58877" y="199270"/>
                    <a:pt x="48125" y="191495"/>
                    <a:pt x="38386" y="181565"/>
                  </a:cubicBezTo>
                  <a:cubicBezTo>
                    <a:pt x="18717" y="161503"/>
                    <a:pt x="5739" y="135036"/>
                    <a:pt x="2786" y="108937"/>
                  </a:cubicBezTo>
                  <a:cubicBezTo>
                    <a:pt x="596" y="89649"/>
                    <a:pt x="3513" y="68111"/>
                    <a:pt x="10787" y="49847"/>
                  </a:cubicBezTo>
                  <a:cubicBezTo>
                    <a:pt x="16657" y="35095"/>
                    <a:pt x="28159" y="15497"/>
                    <a:pt x="49566" y="5889"/>
                  </a:cubicBezTo>
                  <a:cubicBezTo>
                    <a:pt x="58305" y="1960"/>
                    <a:pt x="67128" y="603"/>
                    <a:pt x="75557" y="603"/>
                  </a:cubicBezTo>
                  <a:close/>
                  <a:moveTo>
                    <a:pt x="75554" y="1"/>
                  </a:moveTo>
                  <a:cubicBezTo>
                    <a:pt x="67054" y="1"/>
                    <a:pt x="58149" y="1376"/>
                    <a:pt x="49316" y="5341"/>
                  </a:cubicBezTo>
                  <a:cubicBezTo>
                    <a:pt x="27730" y="15033"/>
                    <a:pt x="16145" y="34773"/>
                    <a:pt x="10240" y="49632"/>
                  </a:cubicBezTo>
                  <a:cubicBezTo>
                    <a:pt x="2929" y="67980"/>
                    <a:pt x="0" y="89614"/>
                    <a:pt x="2191" y="108997"/>
                  </a:cubicBezTo>
                  <a:cubicBezTo>
                    <a:pt x="5156" y="135226"/>
                    <a:pt x="18193" y="161837"/>
                    <a:pt x="37958" y="181982"/>
                  </a:cubicBezTo>
                  <a:cubicBezTo>
                    <a:pt x="47756" y="191959"/>
                    <a:pt x="58555" y="199770"/>
                    <a:pt x="70069" y="205199"/>
                  </a:cubicBezTo>
                  <a:cubicBezTo>
                    <a:pt x="81618" y="210652"/>
                    <a:pt x="93310" y="213403"/>
                    <a:pt x="104859" y="213403"/>
                  </a:cubicBezTo>
                  <a:cubicBezTo>
                    <a:pt x="105442" y="213403"/>
                    <a:pt x="106026" y="213391"/>
                    <a:pt x="106609" y="213379"/>
                  </a:cubicBezTo>
                  <a:cubicBezTo>
                    <a:pt x="121039" y="213033"/>
                    <a:pt x="136839" y="208307"/>
                    <a:pt x="149983" y="200425"/>
                  </a:cubicBezTo>
                  <a:cubicBezTo>
                    <a:pt x="164188" y="191900"/>
                    <a:pt x="173701" y="180625"/>
                    <a:pt x="176784" y="168659"/>
                  </a:cubicBezTo>
                  <a:cubicBezTo>
                    <a:pt x="178487" y="162063"/>
                    <a:pt x="177523" y="158050"/>
                    <a:pt x="175903" y="151395"/>
                  </a:cubicBezTo>
                  <a:cubicBezTo>
                    <a:pt x="174927" y="147359"/>
                    <a:pt x="173701" y="142322"/>
                    <a:pt x="172653" y="135083"/>
                  </a:cubicBezTo>
                  <a:cubicBezTo>
                    <a:pt x="168974" y="109759"/>
                    <a:pt x="172701" y="93971"/>
                    <a:pt x="175689" y="81279"/>
                  </a:cubicBezTo>
                  <a:cubicBezTo>
                    <a:pt x="178511" y="69301"/>
                    <a:pt x="180749" y="59836"/>
                    <a:pt x="175546" y="47549"/>
                  </a:cubicBezTo>
                  <a:cubicBezTo>
                    <a:pt x="170117" y="34690"/>
                    <a:pt x="158806" y="24094"/>
                    <a:pt x="141959" y="16057"/>
                  </a:cubicBezTo>
                  <a:cubicBezTo>
                    <a:pt x="128219" y="9520"/>
                    <a:pt x="114205" y="6294"/>
                    <a:pt x="106669" y="4555"/>
                  </a:cubicBezTo>
                  <a:lnTo>
                    <a:pt x="106264" y="4460"/>
                  </a:lnTo>
                  <a:cubicBezTo>
                    <a:pt x="97501" y="2446"/>
                    <a:pt x="86887" y="1"/>
                    <a:pt x="75554" y="1"/>
                  </a:cubicBez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54"/>
          <p:cNvSpPr txBox="1"/>
          <p:nvPr>
            <p:ph idx="1" type="subTitle"/>
          </p:nvPr>
        </p:nvSpPr>
        <p:spPr>
          <a:xfrm>
            <a:off x="630750" y="2785533"/>
            <a:ext cx="3062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36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81" name="Google Shape;81;p54"/>
          <p:cNvSpPr txBox="1"/>
          <p:nvPr>
            <p:ph idx="2" type="subTitle"/>
          </p:nvPr>
        </p:nvSpPr>
        <p:spPr>
          <a:xfrm>
            <a:off x="630750" y="3409811"/>
            <a:ext cx="2881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60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2" name="Google Shape;82;p54"/>
          <p:cNvSpPr txBox="1"/>
          <p:nvPr>
            <p:ph type="title"/>
          </p:nvPr>
        </p:nvSpPr>
        <p:spPr>
          <a:xfrm>
            <a:off x="630741" y="1484430"/>
            <a:ext cx="29967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b="0"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 Black"/>
              <a:buNone/>
              <a:defRPr sz="9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5"/>
          <p:cNvGrpSpPr/>
          <p:nvPr/>
        </p:nvGrpSpPr>
        <p:grpSpPr>
          <a:xfrm>
            <a:off x="550" y="127050"/>
            <a:ext cx="9772350" cy="5557200"/>
            <a:chOff x="-832225" y="-160200"/>
            <a:chExt cx="9772350" cy="5557200"/>
          </a:xfrm>
        </p:grpSpPr>
        <p:sp>
          <p:nvSpPr>
            <p:cNvPr id="85" name="Google Shape;85;p55"/>
            <p:cNvSpPr/>
            <p:nvPr/>
          </p:nvSpPr>
          <p:spPr>
            <a:xfrm>
              <a:off x="5267600" y="-160200"/>
              <a:ext cx="3672525" cy="5218400"/>
            </a:xfrm>
            <a:custGeom>
              <a:rect b="b" l="l" r="r" t="t"/>
              <a:pathLst>
                <a:path extrusionOk="0" h="208736" w="146901">
                  <a:moveTo>
                    <a:pt x="9768" y="0"/>
                  </a:moveTo>
                  <a:cubicBezTo>
                    <a:pt x="8664" y="0"/>
                    <a:pt x="7575" y="148"/>
                    <a:pt x="6526" y="520"/>
                  </a:cubicBezTo>
                  <a:cubicBezTo>
                    <a:pt x="2525" y="1937"/>
                    <a:pt x="227" y="6402"/>
                    <a:pt x="120" y="10640"/>
                  </a:cubicBezTo>
                  <a:cubicBezTo>
                    <a:pt x="1" y="14891"/>
                    <a:pt x="1644" y="18975"/>
                    <a:pt x="3430" y="22832"/>
                  </a:cubicBezTo>
                  <a:cubicBezTo>
                    <a:pt x="13098" y="43811"/>
                    <a:pt x="27588" y="62444"/>
                    <a:pt x="35613" y="84102"/>
                  </a:cubicBezTo>
                  <a:cubicBezTo>
                    <a:pt x="42090" y="101592"/>
                    <a:pt x="44102" y="120356"/>
                    <a:pt x="48602" y="138454"/>
                  </a:cubicBezTo>
                  <a:cubicBezTo>
                    <a:pt x="53055" y="156396"/>
                    <a:pt x="59997" y="173720"/>
                    <a:pt x="69152" y="189770"/>
                  </a:cubicBezTo>
                  <a:cubicBezTo>
                    <a:pt x="72510" y="195651"/>
                    <a:pt x="76534" y="201688"/>
                    <a:pt x="82761" y="204319"/>
                  </a:cubicBezTo>
                  <a:cubicBezTo>
                    <a:pt x="84375" y="204997"/>
                    <a:pt x="85890" y="205292"/>
                    <a:pt x="87327" y="205292"/>
                  </a:cubicBezTo>
                  <a:cubicBezTo>
                    <a:pt x="93006" y="205292"/>
                    <a:pt x="97470" y="200688"/>
                    <a:pt x="102002" y="196925"/>
                  </a:cubicBezTo>
                  <a:cubicBezTo>
                    <a:pt x="103822" y="203917"/>
                    <a:pt x="107390" y="208736"/>
                    <a:pt x="113265" y="208736"/>
                  </a:cubicBezTo>
                  <a:cubicBezTo>
                    <a:pt x="114694" y="208736"/>
                    <a:pt x="116259" y="208451"/>
                    <a:pt x="117968" y="207843"/>
                  </a:cubicBezTo>
                  <a:cubicBezTo>
                    <a:pt x="122481" y="206236"/>
                    <a:pt x="127684" y="205379"/>
                    <a:pt x="131613" y="202569"/>
                  </a:cubicBezTo>
                  <a:cubicBezTo>
                    <a:pt x="135935" y="199473"/>
                    <a:pt x="138102" y="194437"/>
                    <a:pt x="140078" y="189698"/>
                  </a:cubicBezTo>
                  <a:cubicBezTo>
                    <a:pt x="143459" y="181602"/>
                    <a:pt x="146900" y="173172"/>
                    <a:pt x="146436" y="164421"/>
                  </a:cubicBezTo>
                  <a:cubicBezTo>
                    <a:pt x="145424" y="144883"/>
                    <a:pt x="125648" y="130215"/>
                    <a:pt x="124505" y="110688"/>
                  </a:cubicBezTo>
                  <a:cubicBezTo>
                    <a:pt x="123933" y="100949"/>
                    <a:pt x="128184" y="91281"/>
                    <a:pt x="126922" y="81602"/>
                  </a:cubicBezTo>
                  <a:cubicBezTo>
                    <a:pt x="125981" y="74446"/>
                    <a:pt x="122100" y="68005"/>
                    <a:pt x="117766" y="62230"/>
                  </a:cubicBezTo>
                  <a:cubicBezTo>
                    <a:pt x="106669" y="47466"/>
                    <a:pt x="91155" y="35084"/>
                    <a:pt x="72962" y="31941"/>
                  </a:cubicBezTo>
                  <a:cubicBezTo>
                    <a:pt x="70534" y="31524"/>
                    <a:pt x="68045" y="31250"/>
                    <a:pt x="65783" y="30286"/>
                  </a:cubicBezTo>
                  <a:cubicBezTo>
                    <a:pt x="62830" y="29012"/>
                    <a:pt x="60508" y="26654"/>
                    <a:pt x="58163" y="24452"/>
                  </a:cubicBezTo>
                  <a:cubicBezTo>
                    <a:pt x="46126" y="13176"/>
                    <a:pt x="31219" y="4985"/>
                    <a:pt x="15253" y="865"/>
                  </a:cubicBezTo>
                  <a:cubicBezTo>
                    <a:pt x="13464" y="405"/>
                    <a:pt x="11596" y="0"/>
                    <a:pt x="976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5"/>
            <p:cNvSpPr/>
            <p:nvPr/>
          </p:nvSpPr>
          <p:spPr>
            <a:xfrm>
              <a:off x="-832225" y="257900"/>
              <a:ext cx="4468400" cy="3013800"/>
            </a:xfrm>
            <a:custGeom>
              <a:rect b="b" l="l" r="r" t="t"/>
              <a:pathLst>
                <a:path extrusionOk="0" h="120552" w="178736">
                  <a:moveTo>
                    <a:pt x="98988" y="0"/>
                  </a:moveTo>
                  <a:lnTo>
                    <a:pt x="98988" y="0"/>
                  </a:lnTo>
                  <a:cubicBezTo>
                    <a:pt x="88975" y="1679"/>
                    <a:pt x="79045" y="4180"/>
                    <a:pt x="69817" y="8406"/>
                  </a:cubicBezTo>
                  <a:cubicBezTo>
                    <a:pt x="64662" y="10764"/>
                    <a:pt x="59733" y="13669"/>
                    <a:pt x="55268" y="17169"/>
                  </a:cubicBezTo>
                  <a:cubicBezTo>
                    <a:pt x="51732" y="19955"/>
                    <a:pt x="45945" y="24111"/>
                    <a:pt x="43862" y="28123"/>
                  </a:cubicBezTo>
                  <a:lnTo>
                    <a:pt x="44409" y="28468"/>
                  </a:lnTo>
                  <a:cubicBezTo>
                    <a:pt x="41885" y="28218"/>
                    <a:pt x="39361" y="28028"/>
                    <a:pt x="36825" y="27909"/>
                  </a:cubicBezTo>
                  <a:cubicBezTo>
                    <a:pt x="34159" y="27774"/>
                    <a:pt x="31494" y="27706"/>
                    <a:pt x="28831" y="27706"/>
                  </a:cubicBezTo>
                  <a:cubicBezTo>
                    <a:pt x="20683" y="27706"/>
                    <a:pt x="12555" y="28340"/>
                    <a:pt x="4488" y="29623"/>
                  </a:cubicBezTo>
                  <a:cubicBezTo>
                    <a:pt x="3166" y="29826"/>
                    <a:pt x="1857" y="30064"/>
                    <a:pt x="547" y="30349"/>
                  </a:cubicBezTo>
                  <a:cubicBezTo>
                    <a:pt x="1" y="30463"/>
                    <a:pt x="20" y="31284"/>
                    <a:pt x="552" y="31284"/>
                  </a:cubicBezTo>
                  <a:cubicBezTo>
                    <a:pt x="577" y="31284"/>
                    <a:pt x="603" y="31282"/>
                    <a:pt x="630" y="31278"/>
                  </a:cubicBezTo>
                  <a:cubicBezTo>
                    <a:pt x="5000" y="30695"/>
                    <a:pt x="9357" y="30135"/>
                    <a:pt x="13739" y="29742"/>
                  </a:cubicBezTo>
                  <a:cubicBezTo>
                    <a:pt x="15977" y="43041"/>
                    <a:pt x="21907" y="55722"/>
                    <a:pt x="30729" y="65949"/>
                  </a:cubicBezTo>
                  <a:cubicBezTo>
                    <a:pt x="35527" y="71497"/>
                    <a:pt x="41135" y="76331"/>
                    <a:pt x="45802" y="81987"/>
                  </a:cubicBezTo>
                  <a:cubicBezTo>
                    <a:pt x="43945" y="76296"/>
                    <a:pt x="43874" y="70200"/>
                    <a:pt x="42731" y="64318"/>
                  </a:cubicBezTo>
                  <a:cubicBezTo>
                    <a:pt x="39849" y="49435"/>
                    <a:pt x="29586" y="36172"/>
                    <a:pt x="15954" y="29552"/>
                  </a:cubicBezTo>
                  <a:cubicBezTo>
                    <a:pt x="16144" y="29540"/>
                    <a:pt x="16346" y="29528"/>
                    <a:pt x="16537" y="29504"/>
                  </a:cubicBezTo>
                  <a:cubicBezTo>
                    <a:pt x="20556" y="29219"/>
                    <a:pt x="24583" y="29074"/>
                    <a:pt x="28606" y="29074"/>
                  </a:cubicBezTo>
                  <a:cubicBezTo>
                    <a:pt x="29957" y="29074"/>
                    <a:pt x="31308" y="29090"/>
                    <a:pt x="32658" y="29123"/>
                  </a:cubicBezTo>
                  <a:cubicBezTo>
                    <a:pt x="35861" y="29206"/>
                    <a:pt x="39052" y="29385"/>
                    <a:pt x="42243" y="29647"/>
                  </a:cubicBezTo>
                  <a:cubicBezTo>
                    <a:pt x="42219" y="29814"/>
                    <a:pt x="42207" y="29980"/>
                    <a:pt x="42195" y="30135"/>
                  </a:cubicBezTo>
                  <a:cubicBezTo>
                    <a:pt x="41992" y="33088"/>
                    <a:pt x="43243" y="36029"/>
                    <a:pt x="44564" y="38720"/>
                  </a:cubicBezTo>
                  <a:cubicBezTo>
                    <a:pt x="53220" y="56365"/>
                    <a:pt x="66424" y="71747"/>
                    <a:pt x="82557" y="82951"/>
                  </a:cubicBezTo>
                  <a:cubicBezTo>
                    <a:pt x="83470" y="83592"/>
                    <a:pt x="84502" y="84244"/>
                    <a:pt x="85599" y="84244"/>
                  </a:cubicBezTo>
                  <a:cubicBezTo>
                    <a:pt x="85703" y="84244"/>
                    <a:pt x="85809" y="84238"/>
                    <a:pt x="85915" y="84225"/>
                  </a:cubicBezTo>
                  <a:cubicBezTo>
                    <a:pt x="80557" y="67580"/>
                    <a:pt x="71365" y="52185"/>
                    <a:pt x="59257" y="39565"/>
                  </a:cubicBezTo>
                  <a:cubicBezTo>
                    <a:pt x="55851" y="36017"/>
                    <a:pt x="52101" y="32612"/>
                    <a:pt x="47755" y="30409"/>
                  </a:cubicBezTo>
                  <a:cubicBezTo>
                    <a:pt x="48017" y="30373"/>
                    <a:pt x="48279" y="30338"/>
                    <a:pt x="48541" y="30302"/>
                  </a:cubicBezTo>
                  <a:cubicBezTo>
                    <a:pt x="53923" y="30969"/>
                    <a:pt x="59268" y="31897"/>
                    <a:pt x="64555" y="33088"/>
                  </a:cubicBezTo>
                  <a:cubicBezTo>
                    <a:pt x="70198" y="34362"/>
                    <a:pt x="75782" y="35945"/>
                    <a:pt x="81247" y="37827"/>
                  </a:cubicBezTo>
                  <a:cubicBezTo>
                    <a:pt x="82783" y="49495"/>
                    <a:pt x="86700" y="61627"/>
                    <a:pt x="93844" y="70866"/>
                  </a:cubicBezTo>
                  <a:cubicBezTo>
                    <a:pt x="100131" y="79022"/>
                    <a:pt x="108346" y="85785"/>
                    <a:pt x="113132" y="94905"/>
                  </a:cubicBezTo>
                  <a:cubicBezTo>
                    <a:pt x="116478" y="85821"/>
                    <a:pt x="118466" y="75534"/>
                    <a:pt x="114787" y="66568"/>
                  </a:cubicBezTo>
                  <a:cubicBezTo>
                    <a:pt x="111966" y="59674"/>
                    <a:pt x="106167" y="54483"/>
                    <a:pt x="100297" y="49888"/>
                  </a:cubicBezTo>
                  <a:cubicBezTo>
                    <a:pt x="95761" y="46328"/>
                    <a:pt x="91070" y="42982"/>
                    <a:pt x="86343" y="39684"/>
                  </a:cubicBezTo>
                  <a:lnTo>
                    <a:pt x="86343" y="39684"/>
                  </a:lnTo>
                  <a:cubicBezTo>
                    <a:pt x="89213" y="40791"/>
                    <a:pt x="92046" y="41982"/>
                    <a:pt x="94844" y="43256"/>
                  </a:cubicBezTo>
                  <a:cubicBezTo>
                    <a:pt x="104584" y="47697"/>
                    <a:pt x="113847" y="53162"/>
                    <a:pt x="122372" y="59627"/>
                  </a:cubicBezTo>
                  <a:cubicBezTo>
                    <a:pt x="124062" y="60925"/>
                    <a:pt x="125741" y="62246"/>
                    <a:pt x="127384" y="63627"/>
                  </a:cubicBezTo>
                  <a:cubicBezTo>
                    <a:pt x="124896" y="66902"/>
                    <a:pt x="123681" y="70997"/>
                    <a:pt x="123288" y="75093"/>
                  </a:cubicBezTo>
                  <a:cubicBezTo>
                    <a:pt x="122467" y="83713"/>
                    <a:pt x="125086" y="92393"/>
                    <a:pt x="129289" y="99965"/>
                  </a:cubicBezTo>
                  <a:cubicBezTo>
                    <a:pt x="133492" y="107538"/>
                    <a:pt x="139219" y="114145"/>
                    <a:pt x="145053" y="120551"/>
                  </a:cubicBezTo>
                  <a:cubicBezTo>
                    <a:pt x="143958" y="102334"/>
                    <a:pt x="142112" y="83237"/>
                    <a:pt x="132289" y="67973"/>
                  </a:cubicBezTo>
                  <a:lnTo>
                    <a:pt x="132289" y="67973"/>
                  </a:lnTo>
                  <a:cubicBezTo>
                    <a:pt x="138755" y="74045"/>
                    <a:pt x="144493" y="80915"/>
                    <a:pt x="148756" y="88702"/>
                  </a:cubicBezTo>
                  <a:cubicBezTo>
                    <a:pt x="149565" y="90178"/>
                    <a:pt x="150316" y="91702"/>
                    <a:pt x="151018" y="93238"/>
                  </a:cubicBezTo>
                  <a:cubicBezTo>
                    <a:pt x="151088" y="93390"/>
                    <a:pt x="151221" y="93455"/>
                    <a:pt x="151353" y="93455"/>
                  </a:cubicBezTo>
                  <a:cubicBezTo>
                    <a:pt x="151581" y="93455"/>
                    <a:pt x="151806" y="93260"/>
                    <a:pt x="151685" y="92988"/>
                  </a:cubicBezTo>
                  <a:cubicBezTo>
                    <a:pt x="146279" y="80820"/>
                    <a:pt x="137397" y="70569"/>
                    <a:pt x="127229" y="62091"/>
                  </a:cubicBezTo>
                  <a:cubicBezTo>
                    <a:pt x="124705" y="59984"/>
                    <a:pt x="122086" y="57972"/>
                    <a:pt x="119407" y="56055"/>
                  </a:cubicBezTo>
                  <a:lnTo>
                    <a:pt x="119407" y="56055"/>
                  </a:lnTo>
                  <a:cubicBezTo>
                    <a:pt x="129480" y="61198"/>
                    <a:pt x="138647" y="66902"/>
                    <a:pt x="148125" y="73390"/>
                  </a:cubicBezTo>
                  <a:cubicBezTo>
                    <a:pt x="157483" y="79796"/>
                    <a:pt x="167532" y="85821"/>
                    <a:pt x="178736" y="87583"/>
                  </a:cubicBezTo>
                  <a:cubicBezTo>
                    <a:pt x="174521" y="80856"/>
                    <a:pt x="170235" y="74033"/>
                    <a:pt x="164317" y="68759"/>
                  </a:cubicBezTo>
                  <a:cubicBezTo>
                    <a:pt x="157828" y="62973"/>
                    <a:pt x="149649" y="59317"/>
                    <a:pt x="141207" y="57234"/>
                  </a:cubicBezTo>
                  <a:cubicBezTo>
                    <a:pt x="133325" y="55293"/>
                    <a:pt x="125193" y="54662"/>
                    <a:pt x="117073" y="54412"/>
                  </a:cubicBezTo>
                  <a:cubicBezTo>
                    <a:pt x="111382" y="50519"/>
                    <a:pt x="105405" y="47030"/>
                    <a:pt x="99238" y="43970"/>
                  </a:cubicBezTo>
                  <a:cubicBezTo>
                    <a:pt x="94582" y="41660"/>
                    <a:pt x="89796" y="39601"/>
                    <a:pt x="84926" y="37791"/>
                  </a:cubicBezTo>
                  <a:lnTo>
                    <a:pt x="84926" y="37791"/>
                  </a:lnTo>
                  <a:cubicBezTo>
                    <a:pt x="93237" y="40398"/>
                    <a:pt x="108513" y="45816"/>
                    <a:pt x="112156" y="46018"/>
                  </a:cubicBezTo>
                  <a:cubicBezTo>
                    <a:pt x="122693" y="46590"/>
                    <a:pt x="133254" y="46042"/>
                    <a:pt x="143779" y="46637"/>
                  </a:cubicBezTo>
                  <a:cubicBezTo>
                    <a:pt x="144327" y="46661"/>
                    <a:pt x="144898" y="46721"/>
                    <a:pt x="145446" y="46828"/>
                  </a:cubicBezTo>
                  <a:cubicBezTo>
                    <a:pt x="146303" y="47375"/>
                    <a:pt x="146744" y="47161"/>
                    <a:pt x="147589" y="47733"/>
                  </a:cubicBezTo>
                  <a:cubicBezTo>
                    <a:pt x="146398" y="46244"/>
                    <a:pt x="143184" y="43708"/>
                    <a:pt x="142076" y="43470"/>
                  </a:cubicBezTo>
                  <a:cubicBezTo>
                    <a:pt x="130027" y="35779"/>
                    <a:pt x="119562" y="34231"/>
                    <a:pt x="105346" y="32647"/>
                  </a:cubicBezTo>
                  <a:cubicBezTo>
                    <a:pt x="102938" y="32376"/>
                    <a:pt x="100483" y="32210"/>
                    <a:pt x="98035" y="32210"/>
                  </a:cubicBezTo>
                  <a:cubicBezTo>
                    <a:pt x="92094" y="32210"/>
                    <a:pt x="86190" y="33191"/>
                    <a:pt x="81081" y="36041"/>
                  </a:cubicBezTo>
                  <a:cubicBezTo>
                    <a:pt x="81057" y="36029"/>
                    <a:pt x="81045" y="36017"/>
                    <a:pt x="81033" y="36005"/>
                  </a:cubicBezTo>
                  <a:cubicBezTo>
                    <a:pt x="81033" y="36029"/>
                    <a:pt x="81033" y="36041"/>
                    <a:pt x="81033" y="36064"/>
                  </a:cubicBezTo>
                  <a:cubicBezTo>
                    <a:pt x="80914" y="36136"/>
                    <a:pt x="80795" y="36195"/>
                    <a:pt x="80676" y="36267"/>
                  </a:cubicBezTo>
                  <a:cubicBezTo>
                    <a:pt x="76783" y="34945"/>
                    <a:pt x="72842" y="33778"/>
                    <a:pt x="68865" y="32755"/>
                  </a:cubicBezTo>
                  <a:cubicBezTo>
                    <a:pt x="63650" y="31421"/>
                    <a:pt x="58375" y="30349"/>
                    <a:pt x="53065" y="29540"/>
                  </a:cubicBezTo>
                  <a:cubicBezTo>
                    <a:pt x="71318" y="25861"/>
                    <a:pt x="88165" y="15181"/>
                    <a:pt x="9898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5"/>
            <p:cNvSpPr/>
            <p:nvPr/>
          </p:nvSpPr>
          <p:spPr>
            <a:xfrm>
              <a:off x="1193300" y="11577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12"/>
                    <a:pt x="12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5"/>
            <p:cNvSpPr/>
            <p:nvPr/>
          </p:nvSpPr>
          <p:spPr>
            <a:xfrm>
              <a:off x="3943625" y="2979950"/>
              <a:ext cx="2945450" cy="2417050"/>
            </a:xfrm>
            <a:custGeom>
              <a:rect b="b" l="l" r="r" t="t"/>
              <a:pathLst>
                <a:path extrusionOk="0" h="96682" w="117818">
                  <a:moveTo>
                    <a:pt x="30826" y="1"/>
                  </a:moveTo>
                  <a:cubicBezTo>
                    <a:pt x="28016" y="13348"/>
                    <a:pt x="25564" y="27504"/>
                    <a:pt x="29636" y="40458"/>
                  </a:cubicBezTo>
                  <a:cubicBezTo>
                    <a:pt x="26171" y="34791"/>
                    <a:pt x="23397" y="28707"/>
                    <a:pt x="21849" y="22242"/>
                  </a:cubicBezTo>
                  <a:cubicBezTo>
                    <a:pt x="21563" y="21015"/>
                    <a:pt x="21313" y="19777"/>
                    <a:pt x="21123" y="18527"/>
                  </a:cubicBezTo>
                  <a:cubicBezTo>
                    <a:pt x="21095" y="18365"/>
                    <a:pt x="20962" y="18289"/>
                    <a:pt x="20835" y="18289"/>
                  </a:cubicBezTo>
                  <a:cubicBezTo>
                    <a:pt x="20691" y="18289"/>
                    <a:pt x="20555" y="18386"/>
                    <a:pt x="20587" y="18563"/>
                  </a:cubicBezTo>
                  <a:cubicBezTo>
                    <a:pt x="22087" y="28421"/>
                    <a:pt x="26457" y="37577"/>
                    <a:pt x="32124" y="45697"/>
                  </a:cubicBezTo>
                  <a:cubicBezTo>
                    <a:pt x="33529" y="47709"/>
                    <a:pt x="35017" y="49686"/>
                    <a:pt x="36565" y="51602"/>
                  </a:cubicBezTo>
                  <a:cubicBezTo>
                    <a:pt x="30326" y="45899"/>
                    <a:pt x="24837" y="39970"/>
                    <a:pt x="19277" y="33410"/>
                  </a:cubicBezTo>
                  <a:cubicBezTo>
                    <a:pt x="13788" y="26945"/>
                    <a:pt x="7740" y="20611"/>
                    <a:pt x="1" y="17122"/>
                  </a:cubicBezTo>
                  <a:lnTo>
                    <a:pt x="1" y="17122"/>
                  </a:lnTo>
                  <a:cubicBezTo>
                    <a:pt x="1715" y="22801"/>
                    <a:pt x="3454" y="28576"/>
                    <a:pt x="6680" y="33553"/>
                  </a:cubicBezTo>
                  <a:cubicBezTo>
                    <a:pt x="10216" y="39018"/>
                    <a:pt x="15396" y="43268"/>
                    <a:pt x="21075" y="46435"/>
                  </a:cubicBezTo>
                  <a:cubicBezTo>
                    <a:pt x="26373" y="49400"/>
                    <a:pt x="32124" y="51460"/>
                    <a:pt x="37934" y="53246"/>
                  </a:cubicBezTo>
                  <a:cubicBezTo>
                    <a:pt x="41268" y="57187"/>
                    <a:pt x="44887" y="60877"/>
                    <a:pt x="48733" y="64306"/>
                  </a:cubicBezTo>
                  <a:cubicBezTo>
                    <a:pt x="51638" y="66890"/>
                    <a:pt x="54686" y="69319"/>
                    <a:pt x="57841" y="71593"/>
                  </a:cubicBezTo>
                  <a:cubicBezTo>
                    <a:pt x="52365" y="68069"/>
                    <a:pt x="42411" y="61139"/>
                    <a:pt x="39815" y="60282"/>
                  </a:cubicBezTo>
                  <a:cubicBezTo>
                    <a:pt x="32338" y="57782"/>
                    <a:pt x="24599" y="56091"/>
                    <a:pt x="17122" y="53579"/>
                  </a:cubicBezTo>
                  <a:cubicBezTo>
                    <a:pt x="16741" y="53448"/>
                    <a:pt x="16336" y="53305"/>
                    <a:pt x="15967" y="53115"/>
                  </a:cubicBezTo>
                  <a:cubicBezTo>
                    <a:pt x="15455" y="52543"/>
                    <a:pt x="15098" y="52615"/>
                    <a:pt x="14598" y="52031"/>
                  </a:cubicBezTo>
                  <a:lnTo>
                    <a:pt x="14598" y="52031"/>
                  </a:lnTo>
                  <a:cubicBezTo>
                    <a:pt x="15158" y="53341"/>
                    <a:pt x="16979" y="55817"/>
                    <a:pt x="17729" y="56198"/>
                  </a:cubicBezTo>
                  <a:cubicBezTo>
                    <a:pt x="24909" y="64128"/>
                    <a:pt x="32148" y="67319"/>
                    <a:pt x="42090" y="71272"/>
                  </a:cubicBezTo>
                  <a:cubicBezTo>
                    <a:pt x="46283" y="72940"/>
                    <a:pt x="50808" y="74201"/>
                    <a:pt x="55270" y="74201"/>
                  </a:cubicBezTo>
                  <a:cubicBezTo>
                    <a:pt x="56953" y="74201"/>
                    <a:pt x="58627" y="74021"/>
                    <a:pt x="60270" y="73617"/>
                  </a:cubicBezTo>
                  <a:cubicBezTo>
                    <a:pt x="60282" y="73629"/>
                    <a:pt x="60282" y="73641"/>
                    <a:pt x="60294" y="73653"/>
                  </a:cubicBezTo>
                  <a:cubicBezTo>
                    <a:pt x="60294" y="73641"/>
                    <a:pt x="60306" y="73629"/>
                    <a:pt x="60306" y="73605"/>
                  </a:cubicBezTo>
                  <a:cubicBezTo>
                    <a:pt x="60401" y="73581"/>
                    <a:pt x="60508" y="73558"/>
                    <a:pt x="60604" y="73534"/>
                  </a:cubicBezTo>
                  <a:cubicBezTo>
                    <a:pt x="63152" y="75260"/>
                    <a:pt x="65759" y="76879"/>
                    <a:pt x="68426" y="78403"/>
                  </a:cubicBezTo>
                  <a:cubicBezTo>
                    <a:pt x="71927" y="80392"/>
                    <a:pt x="75522" y="82213"/>
                    <a:pt x="79201" y="83845"/>
                  </a:cubicBezTo>
                  <a:cubicBezTo>
                    <a:pt x="77949" y="83759"/>
                    <a:pt x="76693" y="83716"/>
                    <a:pt x="75437" y="83716"/>
                  </a:cubicBezTo>
                  <a:cubicBezTo>
                    <a:pt x="62761" y="83716"/>
                    <a:pt x="50058" y="88057"/>
                    <a:pt x="40232" y="96084"/>
                  </a:cubicBezTo>
                  <a:cubicBezTo>
                    <a:pt x="43881" y="96453"/>
                    <a:pt x="47555" y="96682"/>
                    <a:pt x="51224" y="96682"/>
                  </a:cubicBezTo>
                  <a:cubicBezTo>
                    <a:pt x="55144" y="96682"/>
                    <a:pt x="59057" y="96420"/>
                    <a:pt x="62925" y="95786"/>
                  </a:cubicBezTo>
                  <a:cubicBezTo>
                    <a:pt x="67116" y="95096"/>
                    <a:pt x="71248" y="93977"/>
                    <a:pt x="75153" y="92334"/>
                  </a:cubicBezTo>
                  <a:cubicBezTo>
                    <a:pt x="78261" y="91024"/>
                    <a:pt x="83261" y="89167"/>
                    <a:pt x="85559" y="86678"/>
                  </a:cubicBezTo>
                  <a:lnTo>
                    <a:pt x="85226" y="86333"/>
                  </a:lnTo>
                  <a:lnTo>
                    <a:pt x="85226" y="86333"/>
                  </a:lnTo>
                  <a:cubicBezTo>
                    <a:pt x="87000" y="87012"/>
                    <a:pt x="88786" y="87643"/>
                    <a:pt x="90584" y="88238"/>
                  </a:cubicBezTo>
                  <a:cubicBezTo>
                    <a:pt x="98299" y="90762"/>
                    <a:pt x="106193" y="92500"/>
                    <a:pt x="114253" y="93393"/>
                  </a:cubicBezTo>
                  <a:cubicBezTo>
                    <a:pt x="115253" y="93501"/>
                    <a:pt x="116242" y="93596"/>
                    <a:pt x="117242" y="93643"/>
                  </a:cubicBezTo>
                  <a:cubicBezTo>
                    <a:pt x="117250" y="93644"/>
                    <a:pt x="117257" y="93644"/>
                    <a:pt x="117265" y="93644"/>
                  </a:cubicBezTo>
                  <a:cubicBezTo>
                    <a:pt x="117687" y="93644"/>
                    <a:pt x="117817" y="93011"/>
                    <a:pt x="117373" y="92953"/>
                  </a:cubicBezTo>
                  <a:cubicBezTo>
                    <a:pt x="114099" y="92512"/>
                    <a:pt x="110848" y="92060"/>
                    <a:pt x="107610" y="91476"/>
                  </a:cubicBezTo>
                  <a:cubicBezTo>
                    <a:pt x="108622" y="81428"/>
                    <a:pt x="106848" y="71105"/>
                    <a:pt x="102514" y="61997"/>
                  </a:cubicBezTo>
                  <a:cubicBezTo>
                    <a:pt x="100144" y="57032"/>
                    <a:pt x="97061" y="52448"/>
                    <a:pt x="94798" y="47435"/>
                  </a:cubicBezTo>
                  <a:lnTo>
                    <a:pt x="94798" y="47435"/>
                  </a:lnTo>
                  <a:cubicBezTo>
                    <a:pt x="95025" y="51912"/>
                    <a:pt x="93858" y="56329"/>
                    <a:pt x="93525" y="60794"/>
                  </a:cubicBezTo>
                  <a:cubicBezTo>
                    <a:pt x="92667" y="72105"/>
                    <a:pt x="97442" y="83702"/>
                    <a:pt x="105978" y="91167"/>
                  </a:cubicBezTo>
                  <a:cubicBezTo>
                    <a:pt x="105836" y="91143"/>
                    <a:pt x="105681" y="91119"/>
                    <a:pt x="105538" y="91084"/>
                  </a:cubicBezTo>
                  <a:cubicBezTo>
                    <a:pt x="101597" y="90298"/>
                    <a:pt x="97692" y="89333"/>
                    <a:pt x="93834" y="88178"/>
                  </a:cubicBezTo>
                  <a:cubicBezTo>
                    <a:pt x="91548" y="87488"/>
                    <a:pt x="89274" y="86726"/>
                    <a:pt x="87024" y="85904"/>
                  </a:cubicBezTo>
                  <a:cubicBezTo>
                    <a:pt x="87071" y="85785"/>
                    <a:pt x="87119" y="85678"/>
                    <a:pt x="87155" y="85559"/>
                  </a:cubicBezTo>
                  <a:cubicBezTo>
                    <a:pt x="87881" y="83464"/>
                    <a:pt x="87559" y="81106"/>
                    <a:pt x="87143" y="78892"/>
                  </a:cubicBezTo>
                  <a:cubicBezTo>
                    <a:pt x="84392" y="64461"/>
                    <a:pt x="77904" y="50757"/>
                    <a:pt x="68474" y="39482"/>
                  </a:cubicBezTo>
                  <a:cubicBezTo>
                    <a:pt x="67890" y="38779"/>
                    <a:pt x="67212" y="38029"/>
                    <a:pt x="66307" y="37887"/>
                  </a:cubicBezTo>
                  <a:lnTo>
                    <a:pt x="66307" y="37887"/>
                  </a:lnTo>
                  <a:cubicBezTo>
                    <a:pt x="66878" y="50960"/>
                    <a:pt x="70462" y="63890"/>
                    <a:pt x="76713" y="75391"/>
                  </a:cubicBezTo>
                  <a:cubicBezTo>
                    <a:pt x="78463" y="78618"/>
                    <a:pt x="80499" y="81820"/>
                    <a:pt x="83202" y="84273"/>
                  </a:cubicBezTo>
                  <a:cubicBezTo>
                    <a:pt x="83011" y="84237"/>
                    <a:pt x="82809" y="84214"/>
                    <a:pt x="82606" y="84190"/>
                  </a:cubicBezTo>
                  <a:cubicBezTo>
                    <a:pt x="78856" y="82642"/>
                    <a:pt x="75189" y="80916"/>
                    <a:pt x="71605" y="79011"/>
                  </a:cubicBezTo>
                  <a:cubicBezTo>
                    <a:pt x="67783" y="76975"/>
                    <a:pt x="64068" y="74736"/>
                    <a:pt x="60497" y="72284"/>
                  </a:cubicBezTo>
                  <a:cubicBezTo>
                    <a:pt x="61699" y="63568"/>
                    <a:pt x="61270" y="54043"/>
                    <a:pt x="57949" y="45971"/>
                  </a:cubicBezTo>
                  <a:cubicBezTo>
                    <a:pt x="55020" y="38839"/>
                    <a:pt x="50436" y="32338"/>
                    <a:pt x="48781" y="24802"/>
                  </a:cubicBezTo>
                  <a:cubicBezTo>
                    <a:pt x="44566" y="30707"/>
                    <a:pt x="41101" y="37732"/>
                    <a:pt x="41982" y="44923"/>
                  </a:cubicBezTo>
                  <a:cubicBezTo>
                    <a:pt x="42661" y="50459"/>
                    <a:pt x="45816" y="55353"/>
                    <a:pt x="49138" y="59830"/>
                  </a:cubicBezTo>
                  <a:cubicBezTo>
                    <a:pt x="51710" y="63283"/>
                    <a:pt x="54436" y="66628"/>
                    <a:pt x="57187" y="69938"/>
                  </a:cubicBezTo>
                  <a:cubicBezTo>
                    <a:pt x="55341" y="68581"/>
                    <a:pt x="53531" y="67164"/>
                    <a:pt x="51769" y="65688"/>
                  </a:cubicBezTo>
                  <a:cubicBezTo>
                    <a:pt x="45614" y="60568"/>
                    <a:pt x="40018" y="54793"/>
                    <a:pt x="35148" y="48435"/>
                  </a:cubicBezTo>
                  <a:cubicBezTo>
                    <a:pt x="34172" y="47161"/>
                    <a:pt x="33231" y="45876"/>
                    <a:pt x="32314" y="44554"/>
                  </a:cubicBezTo>
                  <a:cubicBezTo>
                    <a:pt x="34755" y="42685"/>
                    <a:pt x="36446" y="39970"/>
                    <a:pt x="37529" y="37101"/>
                  </a:cubicBezTo>
                  <a:cubicBezTo>
                    <a:pt x="39839" y="31040"/>
                    <a:pt x="39661" y="24254"/>
                    <a:pt x="38125" y="17967"/>
                  </a:cubicBezTo>
                  <a:cubicBezTo>
                    <a:pt x="36589" y="11669"/>
                    <a:pt x="33755" y="5775"/>
                    <a:pt x="30826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5"/>
            <p:cNvSpPr/>
            <p:nvPr/>
          </p:nvSpPr>
          <p:spPr>
            <a:xfrm>
              <a:off x="5450975" y="4821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5"/>
            <p:cNvSpPr/>
            <p:nvPr/>
          </p:nvSpPr>
          <p:spPr>
            <a:xfrm>
              <a:off x="-402275" y="3052375"/>
              <a:ext cx="1943550" cy="2148800"/>
            </a:xfrm>
            <a:custGeom>
              <a:rect b="b" l="l" r="r" t="t"/>
              <a:pathLst>
                <a:path extrusionOk="0" h="85952" w="77742">
                  <a:moveTo>
                    <a:pt x="43207" y="1"/>
                  </a:moveTo>
                  <a:cubicBezTo>
                    <a:pt x="21498" y="1"/>
                    <a:pt x="1" y="25989"/>
                    <a:pt x="3887" y="49587"/>
                  </a:cubicBezTo>
                  <a:cubicBezTo>
                    <a:pt x="7832" y="73589"/>
                    <a:pt x="36524" y="85952"/>
                    <a:pt x="52128" y="85952"/>
                  </a:cubicBezTo>
                  <a:cubicBezTo>
                    <a:pt x="56114" y="85952"/>
                    <a:pt x="59247" y="85145"/>
                    <a:pt x="60894" y="83519"/>
                  </a:cubicBezTo>
                  <a:cubicBezTo>
                    <a:pt x="66097" y="78376"/>
                    <a:pt x="55155" y="66267"/>
                    <a:pt x="61787" y="50182"/>
                  </a:cubicBezTo>
                  <a:cubicBezTo>
                    <a:pt x="66645" y="38383"/>
                    <a:pt x="75420" y="37883"/>
                    <a:pt x="76372" y="29501"/>
                  </a:cubicBezTo>
                  <a:cubicBezTo>
                    <a:pt x="77742" y="17297"/>
                    <a:pt x="61168" y="842"/>
                    <a:pt x="44523" y="33"/>
                  </a:cubicBezTo>
                  <a:cubicBezTo>
                    <a:pt x="44084" y="11"/>
                    <a:pt x="43646" y="1"/>
                    <a:pt x="43207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5"/>
            <p:cNvSpPr/>
            <p:nvPr/>
          </p:nvSpPr>
          <p:spPr>
            <a:xfrm>
              <a:off x="5113425" y="1431500"/>
              <a:ext cx="250050" cy="540400"/>
            </a:xfrm>
            <a:custGeom>
              <a:rect b="b" l="l" r="r" t="t"/>
              <a:pathLst>
                <a:path extrusionOk="0" h="21616" w="10002">
                  <a:moveTo>
                    <a:pt x="1715" y="18493"/>
                  </a:moveTo>
                  <a:cubicBezTo>
                    <a:pt x="1715" y="18517"/>
                    <a:pt x="1715" y="18541"/>
                    <a:pt x="1727" y="18565"/>
                  </a:cubicBezTo>
                  <a:cubicBezTo>
                    <a:pt x="1655" y="18719"/>
                    <a:pt x="1596" y="18886"/>
                    <a:pt x="1536" y="19041"/>
                  </a:cubicBezTo>
                  <a:cubicBezTo>
                    <a:pt x="1429" y="19315"/>
                    <a:pt x="1620" y="19624"/>
                    <a:pt x="1870" y="19719"/>
                  </a:cubicBezTo>
                  <a:cubicBezTo>
                    <a:pt x="1950" y="19756"/>
                    <a:pt x="2026" y="19770"/>
                    <a:pt x="2100" y="19770"/>
                  </a:cubicBezTo>
                  <a:cubicBezTo>
                    <a:pt x="2147" y="19770"/>
                    <a:pt x="2193" y="19764"/>
                    <a:pt x="2239" y="19755"/>
                  </a:cubicBezTo>
                  <a:lnTo>
                    <a:pt x="2239" y="19755"/>
                  </a:lnTo>
                  <a:cubicBezTo>
                    <a:pt x="2215" y="19779"/>
                    <a:pt x="2203" y="19803"/>
                    <a:pt x="2179" y="19827"/>
                  </a:cubicBezTo>
                  <a:cubicBezTo>
                    <a:pt x="2046" y="20019"/>
                    <a:pt x="1590" y="20556"/>
                    <a:pt x="1350" y="20556"/>
                  </a:cubicBezTo>
                  <a:cubicBezTo>
                    <a:pt x="1248" y="20556"/>
                    <a:pt x="1185" y="20459"/>
                    <a:pt x="1203" y="20196"/>
                  </a:cubicBezTo>
                  <a:cubicBezTo>
                    <a:pt x="1239" y="19636"/>
                    <a:pt x="1513" y="19029"/>
                    <a:pt x="1715" y="18493"/>
                  </a:cubicBezTo>
                  <a:close/>
                  <a:moveTo>
                    <a:pt x="9353" y="0"/>
                  </a:moveTo>
                  <a:cubicBezTo>
                    <a:pt x="9124" y="0"/>
                    <a:pt x="8907" y="123"/>
                    <a:pt x="8871" y="396"/>
                  </a:cubicBezTo>
                  <a:cubicBezTo>
                    <a:pt x="8835" y="598"/>
                    <a:pt x="8799" y="789"/>
                    <a:pt x="8775" y="991"/>
                  </a:cubicBezTo>
                  <a:cubicBezTo>
                    <a:pt x="8743" y="985"/>
                    <a:pt x="8711" y="981"/>
                    <a:pt x="8678" y="981"/>
                  </a:cubicBezTo>
                  <a:cubicBezTo>
                    <a:pt x="8530" y="981"/>
                    <a:pt x="8390" y="1051"/>
                    <a:pt x="8371" y="1217"/>
                  </a:cubicBezTo>
                  <a:cubicBezTo>
                    <a:pt x="7442" y="7027"/>
                    <a:pt x="3465" y="11587"/>
                    <a:pt x="1203" y="16862"/>
                  </a:cubicBezTo>
                  <a:cubicBezTo>
                    <a:pt x="917" y="17505"/>
                    <a:pt x="667" y="18160"/>
                    <a:pt x="441" y="18826"/>
                  </a:cubicBezTo>
                  <a:cubicBezTo>
                    <a:pt x="239" y="19434"/>
                    <a:pt x="0" y="20124"/>
                    <a:pt x="191" y="20767"/>
                  </a:cubicBezTo>
                  <a:cubicBezTo>
                    <a:pt x="345" y="21280"/>
                    <a:pt x="807" y="21616"/>
                    <a:pt x="1320" y="21616"/>
                  </a:cubicBezTo>
                  <a:cubicBezTo>
                    <a:pt x="1403" y="21616"/>
                    <a:pt x="1488" y="21607"/>
                    <a:pt x="1572" y="21589"/>
                  </a:cubicBezTo>
                  <a:cubicBezTo>
                    <a:pt x="2227" y="21446"/>
                    <a:pt x="2679" y="20862"/>
                    <a:pt x="3048" y="20339"/>
                  </a:cubicBezTo>
                  <a:cubicBezTo>
                    <a:pt x="4846" y="17779"/>
                    <a:pt x="6311" y="15005"/>
                    <a:pt x="7466" y="12099"/>
                  </a:cubicBezTo>
                  <a:cubicBezTo>
                    <a:pt x="8763" y="8801"/>
                    <a:pt x="9597" y="5349"/>
                    <a:pt x="9978" y="1824"/>
                  </a:cubicBezTo>
                  <a:cubicBezTo>
                    <a:pt x="10002" y="1682"/>
                    <a:pt x="9954" y="1574"/>
                    <a:pt x="9871" y="1479"/>
                  </a:cubicBezTo>
                  <a:cubicBezTo>
                    <a:pt x="9895" y="1170"/>
                    <a:pt x="9918" y="848"/>
                    <a:pt x="9942" y="539"/>
                  </a:cubicBezTo>
                  <a:cubicBezTo>
                    <a:pt x="9956" y="199"/>
                    <a:pt x="9644" y="0"/>
                    <a:pt x="9353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5"/>
            <p:cNvSpPr/>
            <p:nvPr/>
          </p:nvSpPr>
          <p:spPr>
            <a:xfrm>
              <a:off x="2596375" y="3730325"/>
              <a:ext cx="465325" cy="383875"/>
            </a:xfrm>
            <a:custGeom>
              <a:rect b="b" l="l" r="r" t="t"/>
              <a:pathLst>
                <a:path extrusionOk="0" h="15355" w="18613">
                  <a:moveTo>
                    <a:pt x="17232" y="1"/>
                  </a:moveTo>
                  <a:cubicBezTo>
                    <a:pt x="16724" y="1"/>
                    <a:pt x="16213" y="231"/>
                    <a:pt x="15767" y="454"/>
                  </a:cubicBezTo>
                  <a:cubicBezTo>
                    <a:pt x="12969" y="1835"/>
                    <a:pt x="10338" y="3573"/>
                    <a:pt x="7945" y="5574"/>
                  </a:cubicBezTo>
                  <a:cubicBezTo>
                    <a:pt x="5218" y="7836"/>
                    <a:pt x="2837" y="10479"/>
                    <a:pt x="813" y="13384"/>
                  </a:cubicBezTo>
                  <a:cubicBezTo>
                    <a:pt x="730" y="13491"/>
                    <a:pt x="718" y="13622"/>
                    <a:pt x="741" y="13741"/>
                  </a:cubicBezTo>
                  <a:cubicBezTo>
                    <a:pt x="563" y="14003"/>
                    <a:pt x="396" y="14265"/>
                    <a:pt x="229" y="14539"/>
                  </a:cubicBezTo>
                  <a:cubicBezTo>
                    <a:pt x="1" y="14918"/>
                    <a:pt x="384" y="15355"/>
                    <a:pt x="748" y="15355"/>
                  </a:cubicBezTo>
                  <a:cubicBezTo>
                    <a:pt x="876" y="15355"/>
                    <a:pt x="1002" y="15300"/>
                    <a:pt x="1099" y="15170"/>
                  </a:cubicBezTo>
                  <a:lnTo>
                    <a:pt x="1480" y="14694"/>
                  </a:lnTo>
                  <a:cubicBezTo>
                    <a:pt x="1549" y="14757"/>
                    <a:pt x="1639" y="14797"/>
                    <a:pt x="1726" y="14797"/>
                  </a:cubicBezTo>
                  <a:cubicBezTo>
                    <a:pt x="1802" y="14797"/>
                    <a:pt x="1876" y="14766"/>
                    <a:pt x="1932" y="14694"/>
                  </a:cubicBezTo>
                  <a:cubicBezTo>
                    <a:pt x="5528" y="10038"/>
                    <a:pt x="11207" y="7931"/>
                    <a:pt x="15719" y="4395"/>
                  </a:cubicBezTo>
                  <a:cubicBezTo>
                    <a:pt x="16279" y="3954"/>
                    <a:pt x="16815" y="3514"/>
                    <a:pt x="17327" y="3038"/>
                  </a:cubicBezTo>
                  <a:cubicBezTo>
                    <a:pt x="17791" y="2597"/>
                    <a:pt x="18339" y="2109"/>
                    <a:pt x="18482" y="1454"/>
                  </a:cubicBezTo>
                  <a:cubicBezTo>
                    <a:pt x="18613" y="847"/>
                    <a:pt x="18256" y="240"/>
                    <a:pt x="17660" y="61"/>
                  </a:cubicBezTo>
                  <a:cubicBezTo>
                    <a:pt x="17519" y="19"/>
                    <a:pt x="17376" y="1"/>
                    <a:pt x="1723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55"/>
          <p:cNvGrpSpPr/>
          <p:nvPr/>
        </p:nvGrpSpPr>
        <p:grpSpPr>
          <a:xfrm>
            <a:off x="-436776" y="-1347841"/>
            <a:ext cx="4524917" cy="3282309"/>
            <a:chOff x="1458275" y="1034475"/>
            <a:chExt cx="4354650" cy="3158800"/>
          </a:xfrm>
        </p:grpSpPr>
        <p:sp>
          <p:nvSpPr>
            <p:cNvPr id="94" name="Google Shape;94;p55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5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5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55"/>
          <p:cNvSpPr txBox="1"/>
          <p:nvPr>
            <p:ph idx="1" type="subTitle"/>
          </p:nvPr>
        </p:nvSpPr>
        <p:spPr>
          <a:xfrm>
            <a:off x="629750" y="2112250"/>
            <a:ext cx="40257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98" name="Google Shape;98;p55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9" name="Google Shape;99;p55"/>
          <p:cNvGrpSpPr/>
          <p:nvPr/>
        </p:nvGrpSpPr>
        <p:grpSpPr>
          <a:xfrm>
            <a:off x="5218360" y="1120358"/>
            <a:ext cx="5175485" cy="5042279"/>
            <a:chOff x="4484375" y="647000"/>
            <a:chExt cx="4485600" cy="4370150"/>
          </a:xfrm>
        </p:grpSpPr>
        <p:sp>
          <p:nvSpPr>
            <p:cNvPr id="100" name="Google Shape;100;p55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5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one column ">
  <p:cSld name="CUSTOM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56"/>
          <p:cNvGrpSpPr/>
          <p:nvPr/>
        </p:nvGrpSpPr>
        <p:grpSpPr>
          <a:xfrm>
            <a:off x="-15225" y="127050"/>
            <a:ext cx="9772350" cy="5557200"/>
            <a:chOff x="-832225" y="-160200"/>
            <a:chExt cx="9772350" cy="5557200"/>
          </a:xfrm>
        </p:grpSpPr>
        <p:sp>
          <p:nvSpPr>
            <p:cNvPr id="104" name="Google Shape;104;p56"/>
            <p:cNvSpPr/>
            <p:nvPr/>
          </p:nvSpPr>
          <p:spPr>
            <a:xfrm>
              <a:off x="5267600" y="-160200"/>
              <a:ext cx="3672525" cy="5218400"/>
            </a:xfrm>
            <a:custGeom>
              <a:rect b="b" l="l" r="r" t="t"/>
              <a:pathLst>
                <a:path extrusionOk="0" h="208736" w="146901">
                  <a:moveTo>
                    <a:pt x="9768" y="0"/>
                  </a:moveTo>
                  <a:cubicBezTo>
                    <a:pt x="8664" y="0"/>
                    <a:pt x="7575" y="148"/>
                    <a:pt x="6526" y="520"/>
                  </a:cubicBezTo>
                  <a:cubicBezTo>
                    <a:pt x="2525" y="1937"/>
                    <a:pt x="227" y="6402"/>
                    <a:pt x="120" y="10640"/>
                  </a:cubicBezTo>
                  <a:cubicBezTo>
                    <a:pt x="1" y="14891"/>
                    <a:pt x="1644" y="18975"/>
                    <a:pt x="3430" y="22832"/>
                  </a:cubicBezTo>
                  <a:cubicBezTo>
                    <a:pt x="13098" y="43811"/>
                    <a:pt x="27588" y="62444"/>
                    <a:pt x="35613" y="84102"/>
                  </a:cubicBezTo>
                  <a:cubicBezTo>
                    <a:pt x="42090" y="101592"/>
                    <a:pt x="44102" y="120356"/>
                    <a:pt x="48602" y="138454"/>
                  </a:cubicBezTo>
                  <a:cubicBezTo>
                    <a:pt x="53055" y="156396"/>
                    <a:pt x="59997" y="173720"/>
                    <a:pt x="69152" y="189770"/>
                  </a:cubicBezTo>
                  <a:cubicBezTo>
                    <a:pt x="72510" y="195651"/>
                    <a:pt x="76534" y="201688"/>
                    <a:pt x="82761" y="204319"/>
                  </a:cubicBezTo>
                  <a:cubicBezTo>
                    <a:pt x="84375" y="204997"/>
                    <a:pt x="85890" y="205292"/>
                    <a:pt x="87327" y="205292"/>
                  </a:cubicBezTo>
                  <a:cubicBezTo>
                    <a:pt x="93006" y="205292"/>
                    <a:pt x="97470" y="200688"/>
                    <a:pt x="102002" y="196925"/>
                  </a:cubicBezTo>
                  <a:cubicBezTo>
                    <a:pt x="103822" y="203917"/>
                    <a:pt x="107390" y="208736"/>
                    <a:pt x="113265" y="208736"/>
                  </a:cubicBezTo>
                  <a:cubicBezTo>
                    <a:pt x="114694" y="208736"/>
                    <a:pt x="116259" y="208451"/>
                    <a:pt x="117968" y="207843"/>
                  </a:cubicBezTo>
                  <a:cubicBezTo>
                    <a:pt x="122481" y="206236"/>
                    <a:pt x="127684" y="205379"/>
                    <a:pt x="131613" y="202569"/>
                  </a:cubicBezTo>
                  <a:cubicBezTo>
                    <a:pt x="135935" y="199473"/>
                    <a:pt x="138102" y="194437"/>
                    <a:pt x="140078" y="189698"/>
                  </a:cubicBezTo>
                  <a:cubicBezTo>
                    <a:pt x="143459" y="181602"/>
                    <a:pt x="146900" y="173172"/>
                    <a:pt x="146436" y="164421"/>
                  </a:cubicBezTo>
                  <a:cubicBezTo>
                    <a:pt x="145424" y="144883"/>
                    <a:pt x="125648" y="130215"/>
                    <a:pt x="124505" y="110688"/>
                  </a:cubicBezTo>
                  <a:cubicBezTo>
                    <a:pt x="123933" y="100949"/>
                    <a:pt x="128184" y="91281"/>
                    <a:pt x="126922" y="81602"/>
                  </a:cubicBezTo>
                  <a:cubicBezTo>
                    <a:pt x="125981" y="74446"/>
                    <a:pt x="122100" y="68005"/>
                    <a:pt x="117766" y="62230"/>
                  </a:cubicBezTo>
                  <a:cubicBezTo>
                    <a:pt x="106669" y="47466"/>
                    <a:pt x="91155" y="35084"/>
                    <a:pt x="72962" y="31941"/>
                  </a:cubicBezTo>
                  <a:cubicBezTo>
                    <a:pt x="70534" y="31524"/>
                    <a:pt x="68045" y="31250"/>
                    <a:pt x="65783" y="30286"/>
                  </a:cubicBezTo>
                  <a:cubicBezTo>
                    <a:pt x="62830" y="29012"/>
                    <a:pt x="60508" y="26654"/>
                    <a:pt x="58163" y="24452"/>
                  </a:cubicBezTo>
                  <a:cubicBezTo>
                    <a:pt x="46126" y="13176"/>
                    <a:pt x="31219" y="4985"/>
                    <a:pt x="15253" y="865"/>
                  </a:cubicBezTo>
                  <a:cubicBezTo>
                    <a:pt x="13464" y="405"/>
                    <a:pt x="11596" y="0"/>
                    <a:pt x="976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6"/>
            <p:cNvSpPr/>
            <p:nvPr/>
          </p:nvSpPr>
          <p:spPr>
            <a:xfrm>
              <a:off x="-832225" y="257900"/>
              <a:ext cx="4468400" cy="3013800"/>
            </a:xfrm>
            <a:custGeom>
              <a:rect b="b" l="l" r="r" t="t"/>
              <a:pathLst>
                <a:path extrusionOk="0" h="120552" w="178736">
                  <a:moveTo>
                    <a:pt x="98988" y="0"/>
                  </a:moveTo>
                  <a:lnTo>
                    <a:pt x="98988" y="0"/>
                  </a:lnTo>
                  <a:cubicBezTo>
                    <a:pt x="88975" y="1679"/>
                    <a:pt x="79045" y="4180"/>
                    <a:pt x="69817" y="8406"/>
                  </a:cubicBezTo>
                  <a:cubicBezTo>
                    <a:pt x="64662" y="10764"/>
                    <a:pt x="59733" y="13669"/>
                    <a:pt x="55268" y="17169"/>
                  </a:cubicBezTo>
                  <a:cubicBezTo>
                    <a:pt x="51732" y="19955"/>
                    <a:pt x="45945" y="24111"/>
                    <a:pt x="43862" y="28123"/>
                  </a:cubicBezTo>
                  <a:lnTo>
                    <a:pt x="44409" y="28468"/>
                  </a:lnTo>
                  <a:cubicBezTo>
                    <a:pt x="41885" y="28218"/>
                    <a:pt x="39361" y="28028"/>
                    <a:pt x="36825" y="27909"/>
                  </a:cubicBezTo>
                  <a:cubicBezTo>
                    <a:pt x="34159" y="27774"/>
                    <a:pt x="31494" y="27706"/>
                    <a:pt x="28831" y="27706"/>
                  </a:cubicBezTo>
                  <a:cubicBezTo>
                    <a:pt x="20683" y="27706"/>
                    <a:pt x="12555" y="28340"/>
                    <a:pt x="4488" y="29623"/>
                  </a:cubicBezTo>
                  <a:cubicBezTo>
                    <a:pt x="3166" y="29826"/>
                    <a:pt x="1857" y="30064"/>
                    <a:pt x="547" y="30349"/>
                  </a:cubicBezTo>
                  <a:cubicBezTo>
                    <a:pt x="1" y="30463"/>
                    <a:pt x="20" y="31284"/>
                    <a:pt x="552" y="31284"/>
                  </a:cubicBezTo>
                  <a:cubicBezTo>
                    <a:pt x="577" y="31284"/>
                    <a:pt x="603" y="31282"/>
                    <a:pt x="630" y="31278"/>
                  </a:cubicBezTo>
                  <a:cubicBezTo>
                    <a:pt x="5000" y="30695"/>
                    <a:pt x="9357" y="30135"/>
                    <a:pt x="13739" y="29742"/>
                  </a:cubicBezTo>
                  <a:cubicBezTo>
                    <a:pt x="15977" y="43041"/>
                    <a:pt x="21907" y="55722"/>
                    <a:pt x="30729" y="65949"/>
                  </a:cubicBezTo>
                  <a:cubicBezTo>
                    <a:pt x="35527" y="71497"/>
                    <a:pt x="41135" y="76331"/>
                    <a:pt x="45802" y="81987"/>
                  </a:cubicBezTo>
                  <a:cubicBezTo>
                    <a:pt x="43945" y="76296"/>
                    <a:pt x="43874" y="70200"/>
                    <a:pt x="42731" y="64318"/>
                  </a:cubicBezTo>
                  <a:cubicBezTo>
                    <a:pt x="39849" y="49435"/>
                    <a:pt x="29586" y="36172"/>
                    <a:pt x="15954" y="29552"/>
                  </a:cubicBezTo>
                  <a:cubicBezTo>
                    <a:pt x="16144" y="29540"/>
                    <a:pt x="16346" y="29528"/>
                    <a:pt x="16537" y="29504"/>
                  </a:cubicBezTo>
                  <a:cubicBezTo>
                    <a:pt x="20556" y="29219"/>
                    <a:pt x="24583" y="29074"/>
                    <a:pt x="28606" y="29074"/>
                  </a:cubicBezTo>
                  <a:cubicBezTo>
                    <a:pt x="29957" y="29074"/>
                    <a:pt x="31308" y="29090"/>
                    <a:pt x="32658" y="29123"/>
                  </a:cubicBezTo>
                  <a:cubicBezTo>
                    <a:pt x="35861" y="29206"/>
                    <a:pt x="39052" y="29385"/>
                    <a:pt x="42243" y="29647"/>
                  </a:cubicBezTo>
                  <a:cubicBezTo>
                    <a:pt x="42219" y="29814"/>
                    <a:pt x="42207" y="29980"/>
                    <a:pt x="42195" y="30135"/>
                  </a:cubicBezTo>
                  <a:cubicBezTo>
                    <a:pt x="41992" y="33088"/>
                    <a:pt x="43243" y="36029"/>
                    <a:pt x="44564" y="38720"/>
                  </a:cubicBezTo>
                  <a:cubicBezTo>
                    <a:pt x="53220" y="56365"/>
                    <a:pt x="66424" y="71747"/>
                    <a:pt x="82557" y="82951"/>
                  </a:cubicBezTo>
                  <a:cubicBezTo>
                    <a:pt x="83470" y="83592"/>
                    <a:pt x="84502" y="84244"/>
                    <a:pt x="85599" y="84244"/>
                  </a:cubicBezTo>
                  <a:cubicBezTo>
                    <a:pt x="85703" y="84244"/>
                    <a:pt x="85809" y="84238"/>
                    <a:pt x="85915" y="84225"/>
                  </a:cubicBezTo>
                  <a:cubicBezTo>
                    <a:pt x="80557" y="67580"/>
                    <a:pt x="71365" y="52185"/>
                    <a:pt x="59257" y="39565"/>
                  </a:cubicBezTo>
                  <a:cubicBezTo>
                    <a:pt x="55851" y="36017"/>
                    <a:pt x="52101" y="32612"/>
                    <a:pt x="47755" y="30409"/>
                  </a:cubicBezTo>
                  <a:cubicBezTo>
                    <a:pt x="48017" y="30373"/>
                    <a:pt x="48279" y="30338"/>
                    <a:pt x="48541" y="30302"/>
                  </a:cubicBezTo>
                  <a:cubicBezTo>
                    <a:pt x="53923" y="30969"/>
                    <a:pt x="59268" y="31897"/>
                    <a:pt x="64555" y="33088"/>
                  </a:cubicBezTo>
                  <a:cubicBezTo>
                    <a:pt x="70198" y="34362"/>
                    <a:pt x="75782" y="35945"/>
                    <a:pt x="81247" y="37827"/>
                  </a:cubicBezTo>
                  <a:cubicBezTo>
                    <a:pt x="82783" y="49495"/>
                    <a:pt x="86700" y="61627"/>
                    <a:pt x="93844" y="70866"/>
                  </a:cubicBezTo>
                  <a:cubicBezTo>
                    <a:pt x="100131" y="79022"/>
                    <a:pt x="108346" y="85785"/>
                    <a:pt x="113132" y="94905"/>
                  </a:cubicBezTo>
                  <a:cubicBezTo>
                    <a:pt x="116478" y="85821"/>
                    <a:pt x="118466" y="75534"/>
                    <a:pt x="114787" y="66568"/>
                  </a:cubicBezTo>
                  <a:cubicBezTo>
                    <a:pt x="111966" y="59674"/>
                    <a:pt x="106167" y="54483"/>
                    <a:pt x="100297" y="49888"/>
                  </a:cubicBezTo>
                  <a:cubicBezTo>
                    <a:pt x="95761" y="46328"/>
                    <a:pt x="91070" y="42982"/>
                    <a:pt x="86343" y="39684"/>
                  </a:cubicBezTo>
                  <a:lnTo>
                    <a:pt x="86343" y="39684"/>
                  </a:lnTo>
                  <a:cubicBezTo>
                    <a:pt x="89213" y="40791"/>
                    <a:pt x="92046" y="41982"/>
                    <a:pt x="94844" y="43256"/>
                  </a:cubicBezTo>
                  <a:cubicBezTo>
                    <a:pt x="104584" y="47697"/>
                    <a:pt x="113847" y="53162"/>
                    <a:pt x="122372" y="59627"/>
                  </a:cubicBezTo>
                  <a:cubicBezTo>
                    <a:pt x="124062" y="60925"/>
                    <a:pt x="125741" y="62246"/>
                    <a:pt x="127384" y="63627"/>
                  </a:cubicBezTo>
                  <a:cubicBezTo>
                    <a:pt x="124896" y="66902"/>
                    <a:pt x="123681" y="70997"/>
                    <a:pt x="123288" y="75093"/>
                  </a:cubicBezTo>
                  <a:cubicBezTo>
                    <a:pt x="122467" y="83713"/>
                    <a:pt x="125086" y="92393"/>
                    <a:pt x="129289" y="99965"/>
                  </a:cubicBezTo>
                  <a:cubicBezTo>
                    <a:pt x="133492" y="107538"/>
                    <a:pt x="139219" y="114145"/>
                    <a:pt x="145053" y="120551"/>
                  </a:cubicBezTo>
                  <a:cubicBezTo>
                    <a:pt x="143958" y="102334"/>
                    <a:pt x="142112" y="83237"/>
                    <a:pt x="132289" y="67973"/>
                  </a:cubicBezTo>
                  <a:lnTo>
                    <a:pt x="132289" y="67973"/>
                  </a:lnTo>
                  <a:cubicBezTo>
                    <a:pt x="138755" y="74045"/>
                    <a:pt x="144493" y="80915"/>
                    <a:pt x="148756" y="88702"/>
                  </a:cubicBezTo>
                  <a:cubicBezTo>
                    <a:pt x="149565" y="90178"/>
                    <a:pt x="150316" y="91702"/>
                    <a:pt x="151018" y="93238"/>
                  </a:cubicBezTo>
                  <a:cubicBezTo>
                    <a:pt x="151088" y="93390"/>
                    <a:pt x="151221" y="93455"/>
                    <a:pt x="151353" y="93455"/>
                  </a:cubicBezTo>
                  <a:cubicBezTo>
                    <a:pt x="151581" y="93455"/>
                    <a:pt x="151806" y="93260"/>
                    <a:pt x="151685" y="92988"/>
                  </a:cubicBezTo>
                  <a:cubicBezTo>
                    <a:pt x="146279" y="80820"/>
                    <a:pt x="137397" y="70569"/>
                    <a:pt x="127229" y="62091"/>
                  </a:cubicBezTo>
                  <a:cubicBezTo>
                    <a:pt x="124705" y="59984"/>
                    <a:pt x="122086" y="57972"/>
                    <a:pt x="119407" y="56055"/>
                  </a:cubicBezTo>
                  <a:lnTo>
                    <a:pt x="119407" y="56055"/>
                  </a:lnTo>
                  <a:cubicBezTo>
                    <a:pt x="129480" y="61198"/>
                    <a:pt x="138647" y="66902"/>
                    <a:pt x="148125" y="73390"/>
                  </a:cubicBezTo>
                  <a:cubicBezTo>
                    <a:pt x="157483" y="79796"/>
                    <a:pt x="167532" y="85821"/>
                    <a:pt x="178736" y="87583"/>
                  </a:cubicBezTo>
                  <a:cubicBezTo>
                    <a:pt x="174521" y="80856"/>
                    <a:pt x="170235" y="74033"/>
                    <a:pt x="164317" y="68759"/>
                  </a:cubicBezTo>
                  <a:cubicBezTo>
                    <a:pt x="157828" y="62973"/>
                    <a:pt x="149649" y="59317"/>
                    <a:pt x="141207" y="57234"/>
                  </a:cubicBezTo>
                  <a:cubicBezTo>
                    <a:pt x="133325" y="55293"/>
                    <a:pt x="125193" y="54662"/>
                    <a:pt x="117073" y="54412"/>
                  </a:cubicBezTo>
                  <a:cubicBezTo>
                    <a:pt x="111382" y="50519"/>
                    <a:pt x="105405" y="47030"/>
                    <a:pt x="99238" y="43970"/>
                  </a:cubicBezTo>
                  <a:cubicBezTo>
                    <a:pt x="94582" y="41660"/>
                    <a:pt x="89796" y="39601"/>
                    <a:pt x="84926" y="37791"/>
                  </a:cubicBezTo>
                  <a:lnTo>
                    <a:pt x="84926" y="37791"/>
                  </a:lnTo>
                  <a:cubicBezTo>
                    <a:pt x="93237" y="40398"/>
                    <a:pt x="108513" y="45816"/>
                    <a:pt x="112156" y="46018"/>
                  </a:cubicBezTo>
                  <a:cubicBezTo>
                    <a:pt x="122693" y="46590"/>
                    <a:pt x="133254" y="46042"/>
                    <a:pt x="143779" y="46637"/>
                  </a:cubicBezTo>
                  <a:cubicBezTo>
                    <a:pt x="144327" y="46661"/>
                    <a:pt x="144898" y="46721"/>
                    <a:pt x="145446" y="46828"/>
                  </a:cubicBezTo>
                  <a:cubicBezTo>
                    <a:pt x="146303" y="47375"/>
                    <a:pt x="146744" y="47161"/>
                    <a:pt x="147589" y="47733"/>
                  </a:cubicBezTo>
                  <a:cubicBezTo>
                    <a:pt x="146398" y="46244"/>
                    <a:pt x="143184" y="43708"/>
                    <a:pt x="142076" y="43470"/>
                  </a:cubicBezTo>
                  <a:cubicBezTo>
                    <a:pt x="130027" y="35779"/>
                    <a:pt x="119562" y="34231"/>
                    <a:pt x="105346" y="32647"/>
                  </a:cubicBezTo>
                  <a:cubicBezTo>
                    <a:pt x="102938" y="32376"/>
                    <a:pt x="100483" y="32210"/>
                    <a:pt x="98035" y="32210"/>
                  </a:cubicBezTo>
                  <a:cubicBezTo>
                    <a:pt x="92094" y="32210"/>
                    <a:pt x="86190" y="33191"/>
                    <a:pt x="81081" y="36041"/>
                  </a:cubicBezTo>
                  <a:cubicBezTo>
                    <a:pt x="81057" y="36029"/>
                    <a:pt x="81045" y="36017"/>
                    <a:pt x="81033" y="36005"/>
                  </a:cubicBezTo>
                  <a:cubicBezTo>
                    <a:pt x="81033" y="36029"/>
                    <a:pt x="81033" y="36041"/>
                    <a:pt x="81033" y="36064"/>
                  </a:cubicBezTo>
                  <a:cubicBezTo>
                    <a:pt x="80914" y="36136"/>
                    <a:pt x="80795" y="36195"/>
                    <a:pt x="80676" y="36267"/>
                  </a:cubicBezTo>
                  <a:cubicBezTo>
                    <a:pt x="76783" y="34945"/>
                    <a:pt x="72842" y="33778"/>
                    <a:pt x="68865" y="32755"/>
                  </a:cubicBezTo>
                  <a:cubicBezTo>
                    <a:pt x="63650" y="31421"/>
                    <a:pt x="58375" y="30349"/>
                    <a:pt x="53065" y="29540"/>
                  </a:cubicBezTo>
                  <a:cubicBezTo>
                    <a:pt x="71318" y="25861"/>
                    <a:pt x="88165" y="15181"/>
                    <a:pt x="9898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6"/>
            <p:cNvSpPr/>
            <p:nvPr/>
          </p:nvSpPr>
          <p:spPr>
            <a:xfrm>
              <a:off x="1193300" y="11577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12"/>
                    <a:pt x="12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6"/>
            <p:cNvSpPr/>
            <p:nvPr/>
          </p:nvSpPr>
          <p:spPr>
            <a:xfrm>
              <a:off x="3943625" y="2979950"/>
              <a:ext cx="2945450" cy="2417050"/>
            </a:xfrm>
            <a:custGeom>
              <a:rect b="b" l="l" r="r" t="t"/>
              <a:pathLst>
                <a:path extrusionOk="0" h="96682" w="117818">
                  <a:moveTo>
                    <a:pt x="30826" y="1"/>
                  </a:moveTo>
                  <a:cubicBezTo>
                    <a:pt x="28016" y="13348"/>
                    <a:pt x="25564" y="27504"/>
                    <a:pt x="29636" y="40458"/>
                  </a:cubicBezTo>
                  <a:cubicBezTo>
                    <a:pt x="26171" y="34791"/>
                    <a:pt x="23397" y="28707"/>
                    <a:pt x="21849" y="22242"/>
                  </a:cubicBezTo>
                  <a:cubicBezTo>
                    <a:pt x="21563" y="21015"/>
                    <a:pt x="21313" y="19777"/>
                    <a:pt x="21123" y="18527"/>
                  </a:cubicBezTo>
                  <a:cubicBezTo>
                    <a:pt x="21095" y="18365"/>
                    <a:pt x="20962" y="18289"/>
                    <a:pt x="20835" y="18289"/>
                  </a:cubicBezTo>
                  <a:cubicBezTo>
                    <a:pt x="20691" y="18289"/>
                    <a:pt x="20555" y="18386"/>
                    <a:pt x="20587" y="18563"/>
                  </a:cubicBezTo>
                  <a:cubicBezTo>
                    <a:pt x="22087" y="28421"/>
                    <a:pt x="26457" y="37577"/>
                    <a:pt x="32124" y="45697"/>
                  </a:cubicBezTo>
                  <a:cubicBezTo>
                    <a:pt x="33529" y="47709"/>
                    <a:pt x="35017" y="49686"/>
                    <a:pt x="36565" y="51602"/>
                  </a:cubicBezTo>
                  <a:cubicBezTo>
                    <a:pt x="30326" y="45899"/>
                    <a:pt x="24837" y="39970"/>
                    <a:pt x="19277" y="33410"/>
                  </a:cubicBezTo>
                  <a:cubicBezTo>
                    <a:pt x="13788" y="26945"/>
                    <a:pt x="7740" y="20611"/>
                    <a:pt x="1" y="17122"/>
                  </a:cubicBezTo>
                  <a:lnTo>
                    <a:pt x="1" y="17122"/>
                  </a:lnTo>
                  <a:cubicBezTo>
                    <a:pt x="1715" y="22801"/>
                    <a:pt x="3454" y="28576"/>
                    <a:pt x="6680" y="33553"/>
                  </a:cubicBezTo>
                  <a:cubicBezTo>
                    <a:pt x="10216" y="39018"/>
                    <a:pt x="15396" y="43268"/>
                    <a:pt x="21075" y="46435"/>
                  </a:cubicBezTo>
                  <a:cubicBezTo>
                    <a:pt x="26373" y="49400"/>
                    <a:pt x="32124" y="51460"/>
                    <a:pt x="37934" y="53246"/>
                  </a:cubicBezTo>
                  <a:cubicBezTo>
                    <a:pt x="41268" y="57187"/>
                    <a:pt x="44887" y="60877"/>
                    <a:pt x="48733" y="64306"/>
                  </a:cubicBezTo>
                  <a:cubicBezTo>
                    <a:pt x="51638" y="66890"/>
                    <a:pt x="54686" y="69319"/>
                    <a:pt x="57841" y="71593"/>
                  </a:cubicBezTo>
                  <a:cubicBezTo>
                    <a:pt x="52365" y="68069"/>
                    <a:pt x="42411" y="61139"/>
                    <a:pt x="39815" y="60282"/>
                  </a:cubicBezTo>
                  <a:cubicBezTo>
                    <a:pt x="32338" y="57782"/>
                    <a:pt x="24599" y="56091"/>
                    <a:pt x="17122" y="53579"/>
                  </a:cubicBezTo>
                  <a:cubicBezTo>
                    <a:pt x="16741" y="53448"/>
                    <a:pt x="16336" y="53305"/>
                    <a:pt x="15967" y="53115"/>
                  </a:cubicBezTo>
                  <a:cubicBezTo>
                    <a:pt x="15455" y="52543"/>
                    <a:pt x="15098" y="52615"/>
                    <a:pt x="14598" y="52031"/>
                  </a:cubicBezTo>
                  <a:lnTo>
                    <a:pt x="14598" y="52031"/>
                  </a:lnTo>
                  <a:cubicBezTo>
                    <a:pt x="15158" y="53341"/>
                    <a:pt x="16979" y="55817"/>
                    <a:pt x="17729" y="56198"/>
                  </a:cubicBezTo>
                  <a:cubicBezTo>
                    <a:pt x="24909" y="64128"/>
                    <a:pt x="32148" y="67319"/>
                    <a:pt x="42090" y="71272"/>
                  </a:cubicBezTo>
                  <a:cubicBezTo>
                    <a:pt x="46283" y="72940"/>
                    <a:pt x="50808" y="74201"/>
                    <a:pt x="55270" y="74201"/>
                  </a:cubicBezTo>
                  <a:cubicBezTo>
                    <a:pt x="56953" y="74201"/>
                    <a:pt x="58627" y="74021"/>
                    <a:pt x="60270" y="73617"/>
                  </a:cubicBezTo>
                  <a:cubicBezTo>
                    <a:pt x="60282" y="73629"/>
                    <a:pt x="60282" y="73641"/>
                    <a:pt x="60294" y="73653"/>
                  </a:cubicBezTo>
                  <a:cubicBezTo>
                    <a:pt x="60294" y="73641"/>
                    <a:pt x="60306" y="73629"/>
                    <a:pt x="60306" y="73605"/>
                  </a:cubicBezTo>
                  <a:cubicBezTo>
                    <a:pt x="60401" y="73581"/>
                    <a:pt x="60508" y="73558"/>
                    <a:pt x="60604" y="73534"/>
                  </a:cubicBezTo>
                  <a:cubicBezTo>
                    <a:pt x="63152" y="75260"/>
                    <a:pt x="65759" y="76879"/>
                    <a:pt x="68426" y="78403"/>
                  </a:cubicBezTo>
                  <a:cubicBezTo>
                    <a:pt x="71927" y="80392"/>
                    <a:pt x="75522" y="82213"/>
                    <a:pt x="79201" y="83845"/>
                  </a:cubicBezTo>
                  <a:cubicBezTo>
                    <a:pt x="77949" y="83759"/>
                    <a:pt x="76693" y="83716"/>
                    <a:pt x="75437" y="83716"/>
                  </a:cubicBezTo>
                  <a:cubicBezTo>
                    <a:pt x="62761" y="83716"/>
                    <a:pt x="50058" y="88057"/>
                    <a:pt x="40232" y="96084"/>
                  </a:cubicBezTo>
                  <a:cubicBezTo>
                    <a:pt x="43881" y="96453"/>
                    <a:pt x="47555" y="96682"/>
                    <a:pt x="51224" y="96682"/>
                  </a:cubicBezTo>
                  <a:cubicBezTo>
                    <a:pt x="55144" y="96682"/>
                    <a:pt x="59057" y="96420"/>
                    <a:pt x="62925" y="95786"/>
                  </a:cubicBezTo>
                  <a:cubicBezTo>
                    <a:pt x="67116" y="95096"/>
                    <a:pt x="71248" y="93977"/>
                    <a:pt x="75153" y="92334"/>
                  </a:cubicBezTo>
                  <a:cubicBezTo>
                    <a:pt x="78261" y="91024"/>
                    <a:pt x="83261" y="89167"/>
                    <a:pt x="85559" y="86678"/>
                  </a:cubicBezTo>
                  <a:lnTo>
                    <a:pt x="85226" y="86333"/>
                  </a:lnTo>
                  <a:lnTo>
                    <a:pt x="85226" y="86333"/>
                  </a:lnTo>
                  <a:cubicBezTo>
                    <a:pt x="87000" y="87012"/>
                    <a:pt x="88786" y="87643"/>
                    <a:pt x="90584" y="88238"/>
                  </a:cubicBezTo>
                  <a:cubicBezTo>
                    <a:pt x="98299" y="90762"/>
                    <a:pt x="106193" y="92500"/>
                    <a:pt x="114253" y="93393"/>
                  </a:cubicBezTo>
                  <a:cubicBezTo>
                    <a:pt x="115253" y="93501"/>
                    <a:pt x="116242" y="93596"/>
                    <a:pt x="117242" y="93643"/>
                  </a:cubicBezTo>
                  <a:cubicBezTo>
                    <a:pt x="117250" y="93644"/>
                    <a:pt x="117257" y="93644"/>
                    <a:pt x="117265" y="93644"/>
                  </a:cubicBezTo>
                  <a:cubicBezTo>
                    <a:pt x="117687" y="93644"/>
                    <a:pt x="117817" y="93011"/>
                    <a:pt x="117373" y="92953"/>
                  </a:cubicBezTo>
                  <a:cubicBezTo>
                    <a:pt x="114099" y="92512"/>
                    <a:pt x="110848" y="92060"/>
                    <a:pt x="107610" y="91476"/>
                  </a:cubicBezTo>
                  <a:cubicBezTo>
                    <a:pt x="108622" y="81428"/>
                    <a:pt x="106848" y="71105"/>
                    <a:pt x="102514" y="61997"/>
                  </a:cubicBezTo>
                  <a:cubicBezTo>
                    <a:pt x="100144" y="57032"/>
                    <a:pt x="97061" y="52448"/>
                    <a:pt x="94798" y="47435"/>
                  </a:cubicBezTo>
                  <a:lnTo>
                    <a:pt x="94798" y="47435"/>
                  </a:lnTo>
                  <a:cubicBezTo>
                    <a:pt x="95025" y="51912"/>
                    <a:pt x="93858" y="56329"/>
                    <a:pt x="93525" y="60794"/>
                  </a:cubicBezTo>
                  <a:cubicBezTo>
                    <a:pt x="92667" y="72105"/>
                    <a:pt x="97442" y="83702"/>
                    <a:pt x="105978" y="91167"/>
                  </a:cubicBezTo>
                  <a:cubicBezTo>
                    <a:pt x="105836" y="91143"/>
                    <a:pt x="105681" y="91119"/>
                    <a:pt x="105538" y="91084"/>
                  </a:cubicBezTo>
                  <a:cubicBezTo>
                    <a:pt x="101597" y="90298"/>
                    <a:pt x="97692" y="89333"/>
                    <a:pt x="93834" y="88178"/>
                  </a:cubicBezTo>
                  <a:cubicBezTo>
                    <a:pt x="91548" y="87488"/>
                    <a:pt x="89274" y="86726"/>
                    <a:pt x="87024" y="85904"/>
                  </a:cubicBezTo>
                  <a:cubicBezTo>
                    <a:pt x="87071" y="85785"/>
                    <a:pt x="87119" y="85678"/>
                    <a:pt x="87155" y="85559"/>
                  </a:cubicBezTo>
                  <a:cubicBezTo>
                    <a:pt x="87881" y="83464"/>
                    <a:pt x="87559" y="81106"/>
                    <a:pt x="87143" y="78892"/>
                  </a:cubicBezTo>
                  <a:cubicBezTo>
                    <a:pt x="84392" y="64461"/>
                    <a:pt x="77904" y="50757"/>
                    <a:pt x="68474" y="39482"/>
                  </a:cubicBezTo>
                  <a:cubicBezTo>
                    <a:pt x="67890" y="38779"/>
                    <a:pt x="67212" y="38029"/>
                    <a:pt x="66307" y="37887"/>
                  </a:cubicBezTo>
                  <a:lnTo>
                    <a:pt x="66307" y="37887"/>
                  </a:lnTo>
                  <a:cubicBezTo>
                    <a:pt x="66878" y="50960"/>
                    <a:pt x="70462" y="63890"/>
                    <a:pt x="76713" y="75391"/>
                  </a:cubicBezTo>
                  <a:cubicBezTo>
                    <a:pt x="78463" y="78618"/>
                    <a:pt x="80499" y="81820"/>
                    <a:pt x="83202" y="84273"/>
                  </a:cubicBezTo>
                  <a:cubicBezTo>
                    <a:pt x="83011" y="84237"/>
                    <a:pt x="82809" y="84214"/>
                    <a:pt x="82606" y="84190"/>
                  </a:cubicBezTo>
                  <a:cubicBezTo>
                    <a:pt x="78856" y="82642"/>
                    <a:pt x="75189" y="80916"/>
                    <a:pt x="71605" y="79011"/>
                  </a:cubicBezTo>
                  <a:cubicBezTo>
                    <a:pt x="67783" y="76975"/>
                    <a:pt x="64068" y="74736"/>
                    <a:pt x="60497" y="72284"/>
                  </a:cubicBezTo>
                  <a:cubicBezTo>
                    <a:pt x="61699" y="63568"/>
                    <a:pt x="61270" y="54043"/>
                    <a:pt x="57949" y="45971"/>
                  </a:cubicBezTo>
                  <a:cubicBezTo>
                    <a:pt x="55020" y="38839"/>
                    <a:pt x="50436" y="32338"/>
                    <a:pt x="48781" y="24802"/>
                  </a:cubicBezTo>
                  <a:cubicBezTo>
                    <a:pt x="44566" y="30707"/>
                    <a:pt x="41101" y="37732"/>
                    <a:pt x="41982" y="44923"/>
                  </a:cubicBezTo>
                  <a:cubicBezTo>
                    <a:pt x="42661" y="50459"/>
                    <a:pt x="45816" y="55353"/>
                    <a:pt x="49138" y="59830"/>
                  </a:cubicBezTo>
                  <a:cubicBezTo>
                    <a:pt x="51710" y="63283"/>
                    <a:pt x="54436" y="66628"/>
                    <a:pt x="57187" y="69938"/>
                  </a:cubicBezTo>
                  <a:cubicBezTo>
                    <a:pt x="55341" y="68581"/>
                    <a:pt x="53531" y="67164"/>
                    <a:pt x="51769" y="65688"/>
                  </a:cubicBezTo>
                  <a:cubicBezTo>
                    <a:pt x="45614" y="60568"/>
                    <a:pt x="40018" y="54793"/>
                    <a:pt x="35148" y="48435"/>
                  </a:cubicBezTo>
                  <a:cubicBezTo>
                    <a:pt x="34172" y="47161"/>
                    <a:pt x="33231" y="45876"/>
                    <a:pt x="32314" y="44554"/>
                  </a:cubicBezTo>
                  <a:cubicBezTo>
                    <a:pt x="34755" y="42685"/>
                    <a:pt x="36446" y="39970"/>
                    <a:pt x="37529" y="37101"/>
                  </a:cubicBezTo>
                  <a:cubicBezTo>
                    <a:pt x="39839" y="31040"/>
                    <a:pt x="39661" y="24254"/>
                    <a:pt x="38125" y="17967"/>
                  </a:cubicBezTo>
                  <a:cubicBezTo>
                    <a:pt x="36589" y="11669"/>
                    <a:pt x="33755" y="5775"/>
                    <a:pt x="30826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6"/>
            <p:cNvSpPr/>
            <p:nvPr/>
          </p:nvSpPr>
          <p:spPr>
            <a:xfrm>
              <a:off x="5450975" y="4821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6"/>
            <p:cNvSpPr/>
            <p:nvPr/>
          </p:nvSpPr>
          <p:spPr>
            <a:xfrm>
              <a:off x="-402275" y="3052375"/>
              <a:ext cx="1943550" cy="2148800"/>
            </a:xfrm>
            <a:custGeom>
              <a:rect b="b" l="l" r="r" t="t"/>
              <a:pathLst>
                <a:path extrusionOk="0" h="85952" w="77742">
                  <a:moveTo>
                    <a:pt x="43207" y="1"/>
                  </a:moveTo>
                  <a:cubicBezTo>
                    <a:pt x="21498" y="1"/>
                    <a:pt x="1" y="25989"/>
                    <a:pt x="3887" y="49587"/>
                  </a:cubicBezTo>
                  <a:cubicBezTo>
                    <a:pt x="7832" y="73589"/>
                    <a:pt x="36524" y="85952"/>
                    <a:pt x="52128" y="85952"/>
                  </a:cubicBezTo>
                  <a:cubicBezTo>
                    <a:pt x="56114" y="85952"/>
                    <a:pt x="59247" y="85145"/>
                    <a:pt x="60894" y="83519"/>
                  </a:cubicBezTo>
                  <a:cubicBezTo>
                    <a:pt x="66097" y="78376"/>
                    <a:pt x="55155" y="66267"/>
                    <a:pt x="61787" y="50182"/>
                  </a:cubicBezTo>
                  <a:cubicBezTo>
                    <a:pt x="66645" y="38383"/>
                    <a:pt x="75420" y="37883"/>
                    <a:pt x="76372" y="29501"/>
                  </a:cubicBezTo>
                  <a:cubicBezTo>
                    <a:pt x="77742" y="17297"/>
                    <a:pt x="61168" y="842"/>
                    <a:pt x="44523" y="33"/>
                  </a:cubicBezTo>
                  <a:cubicBezTo>
                    <a:pt x="44084" y="11"/>
                    <a:pt x="43646" y="1"/>
                    <a:pt x="43207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6"/>
            <p:cNvSpPr/>
            <p:nvPr/>
          </p:nvSpPr>
          <p:spPr>
            <a:xfrm>
              <a:off x="5113425" y="1431500"/>
              <a:ext cx="250050" cy="540400"/>
            </a:xfrm>
            <a:custGeom>
              <a:rect b="b" l="l" r="r" t="t"/>
              <a:pathLst>
                <a:path extrusionOk="0" h="21616" w="10002">
                  <a:moveTo>
                    <a:pt x="1715" y="18493"/>
                  </a:moveTo>
                  <a:cubicBezTo>
                    <a:pt x="1715" y="18517"/>
                    <a:pt x="1715" y="18541"/>
                    <a:pt x="1727" y="18565"/>
                  </a:cubicBezTo>
                  <a:cubicBezTo>
                    <a:pt x="1655" y="18719"/>
                    <a:pt x="1596" y="18886"/>
                    <a:pt x="1536" y="19041"/>
                  </a:cubicBezTo>
                  <a:cubicBezTo>
                    <a:pt x="1429" y="19315"/>
                    <a:pt x="1620" y="19624"/>
                    <a:pt x="1870" y="19719"/>
                  </a:cubicBezTo>
                  <a:cubicBezTo>
                    <a:pt x="1950" y="19756"/>
                    <a:pt x="2026" y="19770"/>
                    <a:pt x="2100" y="19770"/>
                  </a:cubicBezTo>
                  <a:cubicBezTo>
                    <a:pt x="2147" y="19770"/>
                    <a:pt x="2193" y="19764"/>
                    <a:pt x="2239" y="19755"/>
                  </a:cubicBezTo>
                  <a:lnTo>
                    <a:pt x="2239" y="19755"/>
                  </a:lnTo>
                  <a:cubicBezTo>
                    <a:pt x="2215" y="19779"/>
                    <a:pt x="2203" y="19803"/>
                    <a:pt x="2179" y="19827"/>
                  </a:cubicBezTo>
                  <a:cubicBezTo>
                    <a:pt x="2046" y="20019"/>
                    <a:pt x="1590" y="20556"/>
                    <a:pt x="1350" y="20556"/>
                  </a:cubicBezTo>
                  <a:cubicBezTo>
                    <a:pt x="1248" y="20556"/>
                    <a:pt x="1185" y="20459"/>
                    <a:pt x="1203" y="20196"/>
                  </a:cubicBezTo>
                  <a:cubicBezTo>
                    <a:pt x="1239" y="19636"/>
                    <a:pt x="1513" y="19029"/>
                    <a:pt x="1715" y="18493"/>
                  </a:cubicBezTo>
                  <a:close/>
                  <a:moveTo>
                    <a:pt x="9353" y="0"/>
                  </a:moveTo>
                  <a:cubicBezTo>
                    <a:pt x="9124" y="0"/>
                    <a:pt x="8907" y="123"/>
                    <a:pt x="8871" y="396"/>
                  </a:cubicBezTo>
                  <a:cubicBezTo>
                    <a:pt x="8835" y="598"/>
                    <a:pt x="8799" y="789"/>
                    <a:pt x="8775" y="991"/>
                  </a:cubicBezTo>
                  <a:cubicBezTo>
                    <a:pt x="8743" y="985"/>
                    <a:pt x="8711" y="981"/>
                    <a:pt x="8678" y="981"/>
                  </a:cubicBezTo>
                  <a:cubicBezTo>
                    <a:pt x="8530" y="981"/>
                    <a:pt x="8390" y="1051"/>
                    <a:pt x="8371" y="1217"/>
                  </a:cubicBezTo>
                  <a:cubicBezTo>
                    <a:pt x="7442" y="7027"/>
                    <a:pt x="3465" y="11587"/>
                    <a:pt x="1203" y="16862"/>
                  </a:cubicBezTo>
                  <a:cubicBezTo>
                    <a:pt x="917" y="17505"/>
                    <a:pt x="667" y="18160"/>
                    <a:pt x="441" y="18826"/>
                  </a:cubicBezTo>
                  <a:cubicBezTo>
                    <a:pt x="239" y="19434"/>
                    <a:pt x="0" y="20124"/>
                    <a:pt x="191" y="20767"/>
                  </a:cubicBezTo>
                  <a:cubicBezTo>
                    <a:pt x="345" y="21280"/>
                    <a:pt x="807" y="21616"/>
                    <a:pt x="1320" y="21616"/>
                  </a:cubicBezTo>
                  <a:cubicBezTo>
                    <a:pt x="1403" y="21616"/>
                    <a:pt x="1488" y="21607"/>
                    <a:pt x="1572" y="21589"/>
                  </a:cubicBezTo>
                  <a:cubicBezTo>
                    <a:pt x="2227" y="21446"/>
                    <a:pt x="2679" y="20862"/>
                    <a:pt x="3048" y="20339"/>
                  </a:cubicBezTo>
                  <a:cubicBezTo>
                    <a:pt x="4846" y="17779"/>
                    <a:pt x="6311" y="15005"/>
                    <a:pt x="7466" y="12099"/>
                  </a:cubicBezTo>
                  <a:cubicBezTo>
                    <a:pt x="8763" y="8801"/>
                    <a:pt x="9597" y="5349"/>
                    <a:pt x="9978" y="1824"/>
                  </a:cubicBezTo>
                  <a:cubicBezTo>
                    <a:pt x="10002" y="1682"/>
                    <a:pt x="9954" y="1574"/>
                    <a:pt x="9871" y="1479"/>
                  </a:cubicBezTo>
                  <a:cubicBezTo>
                    <a:pt x="9895" y="1170"/>
                    <a:pt x="9918" y="848"/>
                    <a:pt x="9942" y="539"/>
                  </a:cubicBezTo>
                  <a:cubicBezTo>
                    <a:pt x="9956" y="199"/>
                    <a:pt x="9644" y="0"/>
                    <a:pt x="9353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6"/>
            <p:cNvSpPr/>
            <p:nvPr/>
          </p:nvSpPr>
          <p:spPr>
            <a:xfrm>
              <a:off x="2596375" y="3730325"/>
              <a:ext cx="465325" cy="383875"/>
            </a:xfrm>
            <a:custGeom>
              <a:rect b="b" l="l" r="r" t="t"/>
              <a:pathLst>
                <a:path extrusionOk="0" h="15355" w="18613">
                  <a:moveTo>
                    <a:pt x="17232" y="1"/>
                  </a:moveTo>
                  <a:cubicBezTo>
                    <a:pt x="16724" y="1"/>
                    <a:pt x="16213" y="231"/>
                    <a:pt x="15767" y="454"/>
                  </a:cubicBezTo>
                  <a:cubicBezTo>
                    <a:pt x="12969" y="1835"/>
                    <a:pt x="10338" y="3573"/>
                    <a:pt x="7945" y="5574"/>
                  </a:cubicBezTo>
                  <a:cubicBezTo>
                    <a:pt x="5218" y="7836"/>
                    <a:pt x="2837" y="10479"/>
                    <a:pt x="813" y="13384"/>
                  </a:cubicBezTo>
                  <a:cubicBezTo>
                    <a:pt x="730" y="13491"/>
                    <a:pt x="718" y="13622"/>
                    <a:pt x="741" y="13741"/>
                  </a:cubicBezTo>
                  <a:cubicBezTo>
                    <a:pt x="563" y="14003"/>
                    <a:pt x="396" y="14265"/>
                    <a:pt x="229" y="14539"/>
                  </a:cubicBezTo>
                  <a:cubicBezTo>
                    <a:pt x="1" y="14918"/>
                    <a:pt x="384" y="15355"/>
                    <a:pt x="748" y="15355"/>
                  </a:cubicBezTo>
                  <a:cubicBezTo>
                    <a:pt x="876" y="15355"/>
                    <a:pt x="1002" y="15300"/>
                    <a:pt x="1099" y="15170"/>
                  </a:cubicBezTo>
                  <a:lnTo>
                    <a:pt x="1480" y="14694"/>
                  </a:lnTo>
                  <a:cubicBezTo>
                    <a:pt x="1549" y="14757"/>
                    <a:pt x="1639" y="14797"/>
                    <a:pt x="1726" y="14797"/>
                  </a:cubicBezTo>
                  <a:cubicBezTo>
                    <a:pt x="1802" y="14797"/>
                    <a:pt x="1876" y="14766"/>
                    <a:pt x="1932" y="14694"/>
                  </a:cubicBezTo>
                  <a:cubicBezTo>
                    <a:pt x="5528" y="10038"/>
                    <a:pt x="11207" y="7931"/>
                    <a:pt x="15719" y="4395"/>
                  </a:cubicBezTo>
                  <a:cubicBezTo>
                    <a:pt x="16279" y="3954"/>
                    <a:pt x="16815" y="3514"/>
                    <a:pt x="17327" y="3038"/>
                  </a:cubicBezTo>
                  <a:cubicBezTo>
                    <a:pt x="17791" y="2597"/>
                    <a:pt x="18339" y="2109"/>
                    <a:pt x="18482" y="1454"/>
                  </a:cubicBezTo>
                  <a:cubicBezTo>
                    <a:pt x="18613" y="847"/>
                    <a:pt x="18256" y="240"/>
                    <a:pt x="17660" y="61"/>
                  </a:cubicBezTo>
                  <a:cubicBezTo>
                    <a:pt x="17519" y="19"/>
                    <a:pt x="17376" y="1"/>
                    <a:pt x="1723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56"/>
          <p:cNvGrpSpPr/>
          <p:nvPr/>
        </p:nvGrpSpPr>
        <p:grpSpPr>
          <a:xfrm flipH="1">
            <a:off x="5002202" y="-1411119"/>
            <a:ext cx="4617235" cy="3340115"/>
            <a:chOff x="1458275" y="1034475"/>
            <a:chExt cx="4354650" cy="3158800"/>
          </a:xfrm>
        </p:grpSpPr>
        <p:sp>
          <p:nvSpPr>
            <p:cNvPr id="113" name="Google Shape;113;p56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6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6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56"/>
          <p:cNvSpPr txBox="1"/>
          <p:nvPr>
            <p:ph idx="1" type="subTitle"/>
          </p:nvPr>
        </p:nvSpPr>
        <p:spPr>
          <a:xfrm>
            <a:off x="6169375" y="2523608"/>
            <a:ext cx="22614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17" name="Google Shape;117;p56"/>
          <p:cNvSpPr txBox="1"/>
          <p:nvPr>
            <p:ph idx="2" type="subTitle"/>
          </p:nvPr>
        </p:nvSpPr>
        <p:spPr>
          <a:xfrm>
            <a:off x="6169375" y="2210725"/>
            <a:ext cx="17775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18" name="Google Shape;118;p56"/>
          <p:cNvSpPr txBox="1"/>
          <p:nvPr>
            <p:ph type="title"/>
          </p:nvPr>
        </p:nvSpPr>
        <p:spPr>
          <a:xfrm>
            <a:off x="5490178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 ">
  <p:cSld name="CUSTOM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57"/>
          <p:cNvGrpSpPr/>
          <p:nvPr/>
        </p:nvGrpSpPr>
        <p:grpSpPr>
          <a:xfrm>
            <a:off x="162862" y="-349225"/>
            <a:ext cx="8855689" cy="6554325"/>
            <a:chOff x="-432800" y="-296625"/>
            <a:chExt cx="8274025" cy="6554325"/>
          </a:xfrm>
        </p:grpSpPr>
        <p:sp>
          <p:nvSpPr>
            <p:cNvPr id="121" name="Google Shape;121;p57"/>
            <p:cNvSpPr/>
            <p:nvPr/>
          </p:nvSpPr>
          <p:spPr>
            <a:xfrm>
              <a:off x="955475" y="3569025"/>
              <a:ext cx="5971000" cy="2688675"/>
            </a:xfrm>
            <a:custGeom>
              <a:rect b="b" l="l" r="r" t="t"/>
              <a:pathLst>
                <a:path extrusionOk="0" h="107547" w="238840">
                  <a:moveTo>
                    <a:pt x="118345" y="1"/>
                  </a:moveTo>
                  <a:cubicBezTo>
                    <a:pt x="115832" y="1"/>
                    <a:pt x="113308" y="177"/>
                    <a:pt x="110823" y="441"/>
                  </a:cubicBezTo>
                  <a:cubicBezTo>
                    <a:pt x="92452" y="2405"/>
                    <a:pt x="73866" y="9382"/>
                    <a:pt x="61853" y="23408"/>
                  </a:cubicBezTo>
                  <a:cubicBezTo>
                    <a:pt x="60246" y="25277"/>
                    <a:pt x="58746" y="27277"/>
                    <a:pt x="56745" y="28718"/>
                  </a:cubicBezTo>
                  <a:cubicBezTo>
                    <a:pt x="54150" y="30611"/>
                    <a:pt x="50935" y="31385"/>
                    <a:pt x="47839" y="32278"/>
                  </a:cubicBezTo>
                  <a:cubicBezTo>
                    <a:pt x="31992" y="36838"/>
                    <a:pt x="17324" y="45446"/>
                    <a:pt x="5596" y="57055"/>
                  </a:cubicBezTo>
                  <a:cubicBezTo>
                    <a:pt x="3501" y="59127"/>
                    <a:pt x="1417" y="61460"/>
                    <a:pt x="834" y="64353"/>
                  </a:cubicBezTo>
                  <a:cubicBezTo>
                    <a:pt x="0" y="68521"/>
                    <a:pt x="2655" y="72783"/>
                    <a:pt x="6239" y="75057"/>
                  </a:cubicBezTo>
                  <a:cubicBezTo>
                    <a:pt x="9835" y="77319"/>
                    <a:pt x="14180" y="78010"/>
                    <a:pt x="18407" y="78450"/>
                  </a:cubicBezTo>
                  <a:cubicBezTo>
                    <a:pt x="41374" y="80891"/>
                    <a:pt x="64806" y="77998"/>
                    <a:pt x="87511" y="82201"/>
                  </a:cubicBezTo>
                  <a:cubicBezTo>
                    <a:pt x="105847" y="85594"/>
                    <a:pt x="123004" y="93488"/>
                    <a:pt x="140851" y="98893"/>
                  </a:cubicBezTo>
                  <a:cubicBezTo>
                    <a:pt x="158532" y="104251"/>
                    <a:pt x="176963" y="107168"/>
                    <a:pt x="195453" y="107525"/>
                  </a:cubicBezTo>
                  <a:cubicBezTo>
                    <a:pt x="196136" y="107539"/>
                    <a:pt x="196825" y="107547"/>
                    <a:pt x="197515" y="107547"/>
                  </a:cubicBezTo>
                  <a:cubicBezTo>
                    <a:pt x="203663" y="107547"/>
                    <a:pt x="210016" y="106894"/>
                    <a:pt x="214908" y="103287"/>
                  </a:cubicBezTo>
                  <a:cubicBezTo>
                    <a:pt x="221885" y="98155"/>
                    <a:pt x="219563" y="90273"/>
                    <a:pt x="218408" y="82987"/>
                  </a:cubicBezTo>
                  <a:lnTo>
                    <a:pt x="218408" y="82987"/>
                  </a:lnTo>
                  <a:cubicBezTo>
                    <a:pt x="220799" y="83682"/>
                    <a:pt x="223074" y="84068"/>
                    <a:pt x="225153" y="84068"/>
                  </a:cubicBezTo>
                  <a:cubicBezTo>
                    <a:pt x="230581" y="84068"/>
                    <a:pt x="234670" y="81441"/>
                    <a:pt x="235970" y="74855"/>
                  </a:cubicBezTo>
                  <a:cubicBezTo>
                    <a:pt x="236899" y="70164"/>
                    <a:pt x="238839" y="65258"/>
                    <a:pt x="238435" y="60436"/>
                  </a:cubicBezTo>
                  <a:cubicBezTo>
                    <a:pt x="237994" y="55150"/>
                    <a:pt x="234779" y="50709"/>
                    <a:pt x="231720" y="46577"/>
                  </a:cubicBezTo>
                  <a:cubicBezTo>
                    <a:pt x="226505" y="39529"/>
                    <a:pt x="221016" y="32254"/>
                    <a:pt x="213265" y="28170"/>
                  </a:cubicBezTo>
                  <a:cubicBezTo>
                    <a:pt x="205828" y="24245"/>
                    <a:pt x="197390" y="23754"/>
                    <a:pt x="188807" y="23754"/>
                  </a:cubicBezTo>
                  <a:cubicBezTo>
                    <a:pt x="185943" y="23754"/>
                    <a:pt x="183063" y="23808"/>
                    <a:pt x="180198" y="23808"/>
                  </a:cubicBezTo>
                  <a:cubicBezTo>
                    <a:pt x="171677" y="23808"/>
                    <a:pt x="163295" y="23325"/>
                    <a:pt x="155889" y="19479"/>
                  </a:cubicBezTo>
                  <a:cubicBezTo>
                    <a:pt x="147233" y="14978"/>
                    <a:pt x="141101" y="6382"/>
                    <a:pt x="132148" y="2501"/>
                  </a:cubicBezTo>
                  <a:cubicBezTo>
                    <a:pt x="127810" y="632"/>
                    <a:pt x="123096" y="1"/>
                    <a:pt x="118345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7"/>
            <p:cNvSpPr/>
            <p:nvPr/>
          </p:nvSpPr>
          <p:spPr>
            <a:xfrm>
              <a:off x="1028050" y="-296625"/>
              <a:ext cx="4468475" cy="3014075"/>
            </a:xfrm>
            <a:custGeom>
              <a:rect b="b" l="l" r="r" t="t"/>
              <a:pathLst>
                <a:path extrusionOk="0" h="120563" w="178739">
                  <a:moveTo>
                    <a:pt x="98979" y="0"/>
                  </a:moveTo>
                  <a:lnTo>
                    <a:pt x="98979" y="0"/>
                  </a:lnTo>
                  <a:cubicBezTo>
                    <a:pt x="88978" y="1679"/>
                    <a:pt x="79048" y="4179"/>
                    <a:pt x="69820" y="8406"/>
                  </a:cubicBezTo>
                  <a:cubicBezTo>
                    <a:pt x="64665" y="10763"/>
                    <a:pt x="59736" y="13669"/>
                    <a:pt x="55271" y="17169"/>
                  </a:cubicBezTo>
                  <a:cubicBezTo>
                    <a:pt x="51735" y="19955"/>
                    <a:pt x="45948" y="24110"/>
                    <a:pt x="43865" y="28135"/>
                  </a:cubicBezTo>
                  <a:lnTo>
                    <a:pt x="44401" y="28468"/>
                  </a:lnTo>
                  <a:cubicBezTo>
                    <a:pt x="41888" y="28218"/>
                    <a:pt x="39352" y="28039"/>
                    <a:pt x="36828" y="27908"/>
                  </a:cubicBezTo>
                  <a:cubicBezTo>
                    <a:pt x="34192" y="27778"/>
                    <a:pt x="31556" y="27712"/>
                    <a:pt x="28923" y="27712"/>
                  </a:cubicBezTo>
                  <a:cubicBezTo>
                    <a:pt x="20745" y="27712"/>
                    <a:pt x="12587" y="28344"/>
                    <a:pt x="4491" y="29623"/>
                  </a:cubicBezTo>
                  <a:cubicBezTo>
                    <a:pt x="3169" y="29825"/>
                    <a:pt x="1860" y="30075"/>
                    <a:pt x="550" y="30349"/>
                  </a:cubicBezTo>
                  <a:cubicBezTo>
                    <a:pt x="1" y="30475"/>
                    <a:pt x="23" y="31294"/>
                    <a:pt x="565" y="31294"/>
                  </a:cubicBezTo>
                  <a:cubicBezTo>
                    <a:pt x="587" y="31294"/>
                    <a:pt x="610" y="31293"/>
                    <a:pt x="633" y="31290"/>
                  </a:cubicBezTo>
                  <a:cubicBezTo>
                    <a:pt x="5003" y="30706"/>
                    <a:pt x="9361" y="30135"/>
                    <a:pt x="13742" y="29742"/>
                  </a:cubicBezTo>
                  <a:cubicBezTo>
                    <a:pt x="15980" y="43053"/>
                    <a:pt x="21910" y="55733"/>
                    <a:pt x="30732" y="65949"/>
                  </a:cubicBezTo>
                  <a:cubicBezTo>
                    <a:pt x="35530" y="71509"/>
                    <a:pt x="41138" y="76331"/>
                    <a:pt x="45817" y="81998"/>
                  </a:cubicBezTo>
                  <a:cubicBezTo>
                    <a:pt x="43948" y="76307"/>
                    <a:pt x="43877" y="70211"/>
                    <a:pt x="42746" y="64330"/>
                  </a:cubicBezTo>
                  <a:cubicBezTo>
                    <a:pt x="39852" y="49435"/>
                    <a:pt x="29589" y="36183"/>
                    <a:pt x="15957" y="29563"/>
                  </a:cubicBezTo>
                  <a:cubicBezTo>
                    <a:pt x="16147" y="29540"/>
                    <a:pt x="16349" y="29528"/>
                    <a:pt x="16540" y="29516"/>
                  </a:cubicBezTo>
                  <a:cubicBezTo>
                    <a:pt x="20520" y="29224"/>
                    <a:pt x="24507" y="29084"/>
                    <a:pt x="28491" y="29084"/>
                  </a:cubicBezTo>
                  <a:cubicBezTo>
                    <a:pt x="29882" y="29084"/>
                    <a:pt x="31272" y="29101"/>
                    <a:pt x="32661" y="29135"/>
                  </a:cubicBezTo>
                  <a:cubicBezTo>
                    <a:pt x="35864" y="29206"/>
                    <a:pt x="39055" y="29385"/>
                    <a:pt x="42246" y="29659"/>
                  </a:cubicBezTo>
                  <a:cubicBezTo>
                    <a:pt x="42222" y="29813"/>
                    <a:pt x="42210" y="29980"/>
                    <a:pt x="42198" y="30147"/>
                  </a:cubicBezTo>
                  <a:cubicBezTo>
                    <a:pt x="42007" y="33099"/>
                    <a:pt x="43246" y="36028"/>
                    <a:pt x="44567" y="38731"/>
                  </a:cubicBezTo>
                  <a:cubicBezTo>
                    <a:pt x="53223" y="56364"/>
                    <a:pt x="66427" y="71747"/>
                    <a:pt x="82560" y="82963"/>
                  </a:cubicBezTo>
                  <a:cubicBezTo>
                    <a:pt x="83490" y="83598"/>
                    <a:pt x="84521" y="84252"/>
                    <a:pt x="85625" y="84252"/>
                  </a:cubicBezTo>
                  <a:cubicBezTo>
                    <a:pt x="85722" y="84252"/>
                    <a:pt x="85820" y="84247"/>
                    <a:pt x="85918" y="84237"/>
                  </a:cubicBezTo>
                  <a:cubicBezTo>
                    <a:pt x="80560" y="67592"/>
                    <a:pt x="71368" y="52185"/>
                    <a:pt x="59260" y="39565"/>
                  </a:cubicBezTo>
                  <a:cubicBezTo>
                    <a:pt x="55854" y="36017"/>
                    <a:pt x="52104" y="32623"/>
                    <a:pt x="47758" y="30409"/>
                  </a:cubicBezTo>
                  <a:cubicBezTo>
                    <a:pt x="48020" y="30373"/>
                    <a:pt x="48282" y="30337"/>
                    <a:pt x="48544" y="30313"/>
                  </a:cubicBezTo>
                  <a:cubicBezTo>
                    <a:pt x="53926" y="30968"/>
                    <a:pt x="59272" y="31897"/>
                    <a:pt x="64558" y="33088"/>
                  </a:cubicBezTo>
                  <a:cubicBezTo>
                    <a:pt x="70201" y="34362"/>
                    <a:pt x="75785" y="35945"/>
                    <a:pt x="81262" y="37838"/>
                  </a:cubicBezTo>
                  <a:cubicBezTo>
                    <a:pt x="82786" y="49506"/>
                    <a:pt x="86704" y="61627"/>
                    <a:pt x="93847" y="70878"/>
                  </a:cubicBezTo>
                  <a:cubicBezTo>
                    <a:pt x="100146" y="79022"/>
                    <a:pt x="108349" y="85796"/>
                    <a:pt x="113135" y="94917"/>
                  </a:cubicBezTo>
                  <a:cubicBezTo>
                    <a:pt x="116481" y="85820"/>
                    <a:pt x="118469" y="75545"/>
                    <a:pt x="114790" y="66580"/>
                  </a:cubicBezTo>
                  <a:cubicBezTo>
                    <a:pt x="111969" y="59686"/>
                    <a:pt x="106170" y="54483"/>
                    <a:pt x="100300" y="49887"/>
                  </a:cubicBezTo>
                  <a:cubicBezTo>
                    <a:pt x="95764" y="46339"/>
                    <a:pt x="91085" y="42994"/>
                    <a:pt x="86358" y="39696"/>
                  </a:cubicBezTo>
                  <a:lnTo>
                    <a:pt x="86358" y="39696"/>
                  </a:lnTo>
                  <a:cubicBezTo>
                    <a:pt x="89216" y="40803"/>
                    <a:pt x="92049" y="41982"/>
                    <a:pt x="94847" y="43256"/>
                  </a:cubicBezTo>
                  <a:cubicBezTo>
                    <a:pt x="104587" y="47697"/>
                    <a:pt x="113850" y="53161"/>
                    <a:pt x="122375" y="59638"/>
                  </a:cubicBezTo>
                  <a:cubicBezTo>
                    <a:pt x="124065" y="60924"/>
                    <a:pt x="125744" y="62258"/>
                    <a:pt x="127387" y="63639"/>
                  </a:cubicBezTo>
                  <a:cubicBezTo>
                    <a:pt x="124899" y="66901"/>
                    <a:pt x="123684" y="71009"/>
                    <a:pt x="123291" y="75105"/>
                  </a:cubicBezTo>
                  <a:cubicBezTo>
                    <a:pt x="122470" y="83725"/>
                    <a:pt x="125089" y="92404"/>
                    <a:pt x="129292" y="99977"/>
                  </a:cubicBezTo>
                  <a:cubicBezTo>
                    <a:pt x="133495" y="107549"/>
                    <a:pt x="139222" y="114145"/>
                    <a:pt x="145056" y="120563"/>
                  </a:cubicBezTo>
                  <a:cubicBezTo>
                    <a:pt x="143961" y="102346"/>
                    <a:pt x="142115" y="83249"/>
                    <a:pt x="132281" y="67973"/>
                  </a:cubicBezTo>
                  <a:lnTo>
                    <a:pt x="132281" y="67973"/>
                  </a:lnTo>
                  <a:cubicBezTo>
                    <a:pt x="138758" y="74045"/>
                    <a:pt x="144485" y="80915"/>
                    <a:pt x="148759" y="88702"/>
                  </a:cubicBezTo>
                  <a:cubicBezTo>
                    <a:pt x="149569" y="90190"/>
                    <a:pt x="150319" y="91702"/>
                    <a:pt x="151021" y="93250"/>
                  </a:cubicBezTo>
                  <a:cubicBezTo>
                    <a:pt x="151090" y="93400"/>
                    <a:pt x="151221" y="93464"/>
                    <a:pt x="151351" y="93464"/>
                  </a:cubicBezTo>
                  <a:cubicBezTo>
                    <a:pt x="151582" y="93464"/>
                    <a:pt x="151809" y="93266"/>
                    <a:pt x="151688" y="93000"/>
                  </a:cubicBezTo>
                  <a:cubicBezTo>
                    <a:pt x="146282" y="80832"/>
                    <a:pt x="137400" y="70568"/>
                    <a:pt x="127232" y="62103"/>
                  </a:cubicBezTo>
                  <a:cubicBezTo>
                    <a:pt x="124708" y="59996"/>
                    <a:pt x="122089" y="57984"/>
                    <a:pt x="119410" y="56067"/>
                  </a:cubicBezTo>
                  <a:lnTo>
                    <a:pt x="119410" y="56067"/>
                  </a:lnTo>
                  <a:cubicBezTo>
                    <a:pt x="129483" y="61210"/>
                    <a:pt x="138650" y="66913"/>
                    <a:pt x="148128" y="73402"/>
                  </a:cubicBezTo>
                  <a:cubicBezTo>
                    <a:pt x="157486" y="79808"/>
                    <a:pt x="167535" y="85820"/>
                    <a:pt x="178739" y="87594"/>
                  </a:cubicBezTo>
                  <a:cubicBezTo>
                    <a:pt x="174524" y="80867"/>
                    <a:pt x="170238" y="74045"/>
                    <a:pt x="164320" y="68771"/>
                  </a:cubicBezTo>
                  <a:cubicBezTo>
                    <a:pt x="157831" y="62972"/>
                    <a:pt x="149652" y="59329"/>
                    <a:pt x="141210" y="57245"/>
                  </a:cubicBezTo>
                  <a:cubicBezTo>
                    <a:pt x="133328" y="55305"/>
                    <a:pt x="125196" y="54674"/>
                    <a:pt x="117076" y="54424"/>
                  </a:cubicBezTo>
                  <a:cubicBezTo>
                    <a:pt x="111385" y="50518"/>
                    <a:pt x="105408" y="47030"/>
                    <a:pt x="99241" y="43970"/>
                  </a:cubicBezTo>
                  <a:cubicBezTo>
                    <a:pt x="94585" y="41672"/>
                    <a:pt x="89799" y="39612"/>
                    <a:pt x="84929" y="37791"/>
                  </a:cubicBezTo>
                  <a:lnTo>
                    <a:pt x="84929" y="37791"/>
                  </a:lnTo>
                  <a:cubicBezTo>
                    <a:pt x="93240" y="40410"/>
                    <a:pt x="108516" y="45815"/>
                    <a:pt x="112159" y="46018"/>
                  </a:cubicBezTo>
                  <a:cubicBezTo>
                    <a:pt x="122696" y="46589"/>
                    <a:pt x="133257" y="46042"/>
                    <a:pt x="143782" y="46637"/>
                  </a:cubicBezTo>
                  <a:cubicBezTo>
                    <a:pt x="144318" y="46661"/>
                    <a:pt x="144889" y="46720"/>
                    <a:pt x="145437" y="46839"/>
                  </a:cubicBezTo>
                  <a:cubicBezTo>
                    <a:pt x="146306" y="47387"/>
                    <a:pt x="146747" y="47161"/>
                    <a:pt x="147592" y="47744"/>
                  </a:cubicBezTo>
                  <a:cubicBezTo>
                    <a:pt x="146401" y="46244"/>
                    <a:pt x="143187" y="43708"/>
                    <a:pt x="142079" y="43470"/>
                  </a:cubicBezTo>
                  <a:cubicBezTo>
                    <a:pt x="130030" y="35778"/>
                    <a:pt x="119565" y="34242"/>
                    <a:pt x="105349" y="32647"/>
                  </a:cubicBezTo>
                  <a:cubicBezTo>
                    <a:pt x="102943" y="32380"/>
                    <a:pt x="100491" y="32215"/>
                    <a:pt x="98045" y="32215"/>
                  </a:cubicBezTo>
                  <a:cubicBezTo>
                    <a:pt x="92102" y="32215"/>
                    <a:pt x="86195" y="33189"/>
                    <a:pt x="81084" y="36040"/>
                  </a:cubicBezTo>
                  <a:cubicBezTo>
                    <a:pt x="81060" y="36028"/>
                    <a:pt x="81048" y="36017"/>
                    <a:pt x="81036" y="36017"/>
                  </a:cubicBezTo>
                  <a:cubicBezTo>
                    <a:pt x="81036" y="36028"/>
                    <a:pt x="81036" y="36052"/>
                    <a:pt x="81036" y="36064"/>
                  </a:cubicBezTo>
                  <a:cubicBezTo>
                    <a:pt x="80917" y="36136"/>
                    <a:pt x="80798" y="36207"/>
                    <a:pt x="80679" y="36278"/>
                  </a:cubicBezTo>
                  <a:cubicBezTo>
                    <a:pt x="76786" y="34945"/>
                    <a:pt x="72845" y="33778"/>
                    <a:pt x="68868" y="32754"/>
                  </a:cubicBezTo>
                  <a:cubicBezTo>
                    <a:pt x="63653" y="31421"/>
                    <a:pt x="58379" y="30349"/>
                    <a:pt x="53068" y="29540"/>
                  </a:cubicBezTo>
                  <a:cubicBezTo>
                    <a:pt x="71321" y="25861"/>
                    <a:pt x="88168" y="15193"/>
                    <a:pt x="9897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7"/>
            <p:cNvSpPr/>
            <p:nvPr/>
          </p:nvSpPr>
          <p:spPr>
            <a:xfrm>
              <a:off x="5354825" y="2330175"/>
              <a:ext cx="2486400" cy="1321625"/>
            </a:xfrm>
            <a:custGeom>
              <a:rect b="b" l="l" r="r" t="t"/>
              <a:pathLst>
                <a:path extrusionOk="0" h="52865" w="99456">
                  <a:moveTo>
                    <a:pt x="64092" y="1"/>
                  </a:moveTo>
                  <a:cubicBezTo>
                    <a:pt x="66497" y="2168"/>
                    <a:pt x="68164" y="5025"/>
                    <a:pt x="70283" y="7490"/>
                  </a:cubicBezTo>
                  <a:cubicBezTo>
                    <a:pt x="75273" y="13301"/>
                    <a:pt x="82887" y="16725"/>
                    <a:pt x="90527" y="16725"/>
                  </a:cubicBezTo>
                  <a:cubicBezTo>
                    <a:pt x="91090" y="16725"/>
                    <a:pt x="91652" y="16707"/>
                    <a:pt x="92214" y="16669"/>
                  </a:cubicBezTo>
                  <a:lnTo>
                    <a:pt x="92214" y="16669"/>
                  </a:lnTo>
                  <a:cubicBezTo>
                    <a:pt x="92131" y="16729"/>
                    <a:pt x="92048" y="16788"/>
                    <a:pt x="91952" y="16848"/>
                  </a:cubicBezTo>
                  <a:cubicBezTo>
                    <a:pt x="89535" y="18467"/>
                    <a:pt x="87035" y="19979"/>
                    <a:pt x="84463" y="21360"/>
                  </a:cubicBezTo>
                  <a:cubicBezTo>
                    <a:pt x="82939" y="22182"/>
                    <a:pt x="81392" y="22956"/>
                    <a:pt x="79820" y="23682"/>
                  </a:cubicBezTo>
                  <a:cubicBezTo>
                    <a:pt x="79784" y="23599"/>
                    <a:pt x="79749" y="23515"/>
                    <a:pt x="79713" y="23444"/>
                  </a:cubicBezTo>
                  <a:cubicBezTo>
                    <a:pt x="79010" y="21991"/>
                    <a:pt x="77629" y="20944"/>
                    <a:pt x="76284" y="20027"/>
                  </a:cubicBezTo>
                  <a:cubicBezTo>
                    <a:pt x="67485" y="14050"/>
                    <a:pt x="57139" y="10347"/>
                    <a:pt x="46530" y="9407"/>
                  </a:cubicBezTo>
                  <a:cubicBezTo>
                    <a:pt x="46311" y="9387"/>
                    <a:pt x="46085" y="9370"/>
                    <a:pt x="45861" y="9370"/>
                  </a:cubicBezTo>
                  <a:cubicBezTo>
                    <a:pt x="45406" y="9370"/>
                    <a:pt x="44961" y="9441"/>
                    <a:pt x="44601" y="9704"/>
                  </a:cubicBezTo>
                  <a:cubicBezTo>
                    <a:pt x="51590" y="16110"/>
                    <a:pt x="60056" y="20884"/>
                    <a:pt x="69140" y="23575"/>
                  </a:cubicBezTo>
                  <a:cubicBezTo>
                    <a:pt x="71460" y="24266"/>
                    <a:pt x="73879" y="24819"/>
                    <a:pt x="76279" y="24819"/>
                  </a:cubicBezTo>
                  <a:cubicBezTo>
                    <a:pt x="76527" y="24819"/>
                    <a:pt x="76775" y="24814"/>
                    <a:pt x="77022" y="24801"/>
                  </a:cubicBezTo>
                  <a:lnTo>
                    <a:pt x="77022" y="24801"/>
                  </a:lnTo>
                  <a:cubicBezTo>
                    <a:pt x="76903" y="24897"/>
                    <a:pt x="76784" y="24980"/>
                    <a:pt x="76677" y="25063"/>
                  </a:cubicBezTo>
                  <a:cubicBezTo>
                    <a:pt x="73962" y="26194"/>
                    <a:pt x="71200" y="27194"/>
                    <a:pt x="68390" y="28052"/>
                  </a:cubicBezTo>
                  <a:cubicBezTo>
                    <a:pt x="65390" y="28968"/>
                    <a:pt x="62330" y="29719"/>
                    <a:pt x="59246" y="30302"/>
                  </a:cubicBezTo>
                  <a:cubicBezTo>
                    <a:pt x="55400" y="25218"/>
                    <a:pt x="50304" y="20551"/>
                    <a:pt x="44458" y="18122"/>
                  </a:cubicBezTo>
                  <a:cubicBezTo>
                    <a:pt x="39303" y="15967"/>
                    <a:pt x="33624" y="14979"/>
                    <a:pt x="28921" y="11978"/>
                  </a:cubicBezTo>
                  <a:lnTo>
                    <a:pt x="28921" y="11978"/>
                  </a:lnTo>
                  <a:cubicBezTo>
                    <a:pt x="29790" y="17157"/>
                    <a:pt x="31612" y="22527"/>
                    <a:pt x="35743" y="25766"/>
                  </a:cubicBezTo>
                  <a:cubicBezTo>
                    <a:pt x="38934" y="28254"/>
                    <a:pt x="43053" y="29135"/>
                    <a:pt x="47054" y="29730"/>
                  </a:cubicBezTo>
                  <a:cubicBezTo>
                    <a:pt x="50138" y="30183"/>
                    <a:pt x="53245" y="30504"/>
                    <a:pt x="56353" y="30790"/>
                  </a:cubicBezTo>
                  <a:cubicBezTo>
                    <a:pt x="54710" y="31040"/>
                    <a:pt x="53055" y="31243"/>
                    <a:pt x="51400" y="31385"/>
                  </a:cubicBezTo>
                  <a:cubicBezTo>
                    <a:pt x="48969" y="31606"/>
                    <a:pt x="46528" y="31719"/>
                    <a:pt x="44086" y="31719"/>
                  </a:cubicBezTo>
                  <a:cubicBezTo>
                    <a:pt x="40728" y="31719"/>
                    <a:pt x="37370" y="31505"/>
                    <a:pt x="34040" y="31064"/>
                  </a:cubicBezTo>
                  <a:cubicBezTo>
                    <a:pt x="32897" y="30909"/>
                    <a:pt x="31743" y="30731"/>
                    <a:pt x="30600" y="30528"/>
                  </a:cubicBezTo>
                  <a:cubicBezTo>
                    <a:pt x="30897" y="28314"/>
                    <a:pt x="30373" y="26063"/>
                    <a:pt x="29457" y="24027"/>
                  </a:cubicBezTo>
                  <a:cubicBezTo>
                    <a:pt x="27528" y="19753"/>
                    <a:pt x="23968" y="16360"/>
                    <a:pt x="19955" y="13931"/>
                  </a:cubicBezTo>
                  <a:cubicBezTo>
                    <a:pt x="15943" y="11490"/>
                    <a:pt x="11478" y="9919"/>
                    <a:pt x="7013" y="8466"/>
                  </a:cubicBezTo>
                  <a:lnTo>
                    <a:pt x="7013" y="8466"/>
                  </a:lnTo>
                  <a:cubicBezTo>
                    <a:pt x="12419" y="16741"/>
                    <a:pt x="18408" y="25242"/>
                    <a:pt x="27135" y="29802"/>
                  </a:cubicBezTo>
                  <a:cubicBezTo>
                    <a:pt x="22456" y="28671"/>
                    <a:pt x="17919" y="26980"/>
                    <a:pt x="13824" y="24456"/>
                  </a:cubicBezTo>
                  <a:cubicBezTo>
                    <a:pt x="13038" y="23968"/>
                    <a:pt x="12276" y="23456"/>
                    <a:pt x="11538" y="22920"/>
                  </a:cubicBezTo>
                  <a:cubicBezTo>
                    <a:pt x="11500" y="22894"/>
                    <a:pt x="11461" y="22882"/>
                    <a:pt x="11423" y="22882"/>
                  </a:cubicBezTo>
                  <a:cubicBezTo>
                    <a:pt x="11258" y="22882"/>
                    <a:pt x="11123" y="23101"/>
                    <a:pt x="11288" y="23218"/>
                  </a:cubicBezTo>
                  <a:cubicBezTo>
                    <a:pt x="17098" y="27504"/>
                    <a:pt x="24027" y="29945"/>
                    <a:pt x="31088" y="31207"/>
                  </a:cubicBezTo>
                  <a:cubicBezTo>
                    <a:pt x="32850" y="31516"/>
                    <a:pt x="34624" y="31766"/>
                    <a:pt x="36398" y="31957"/>
                  </a:cubicBezTo>
                  <a:cubicBezTo>
                    <a:pt x="34610" y="32037"/>
                    <a:pt x="32845" y="32074"/>
                    <a:pt x="31087" y="32074"/>
                  </a:cubicBezTo>
                  <a:cubicBezTo>
                    <a:pt x="26827" y="32074"/>
                    <a:pt x="22608" y="31855"/>
                    <a:pt x="18217" y="31493"/>
                  </a:cubicBezTo>
                  <a:cubicBezTo>
                    <a:pt x="16048" y="31315"/>
                    <a:pt x="13850" y="31183"/>
                    <a:pt x="11660" y="31183"/>
                  </a:cubicBezTo>
                  <a:cubicBezTo>
                    <a:pt x="7673" y="31183"/>
                    <a:pt x="3713" y="31622"/>
                    <a:pt x="0" y="33028"/>
                  </a:cubicBezTo>
                  <a:cubicBezTo>
                    <a:pt x="3787" y="35064"/>
                    <a:pt x="7632" y="37124"/>
                    <a:pt x="11835" y="38017"/>
                  </a:cubicBezTo>
                  <a:cubicBezTo>
                    <a:pt x="13529" y="38380"/>
                    <a:pt x="15254" y="38546"/>
                    <a:pt x="16983" y="38546"/>
                  </a:cubicBezTo>
                  <a:cubicBezTo>
                    <a:pt x="19957" y="38546"/>
                    <a:pt x="22945" y="38056"/>
                    <a:pt x="25813" y="37243"/>
                  </a:cubicBezTo>
                  <a:cubicBezTo>
                    <a:pt x="30040" y="36041"/>
                    <a:pt x="34052" y="34160"/>
                    <a:pt x="37934" y="32100"/>
                  </a:cubicBezTo>
                  <a:cubicBezTo>
                    <a:pt x="40095" y="32279"/>
                    <a:pt x="42263" y="32367"/>
                    <a:pt x="44431" y="32367"/>
                  </a:cubicBezTo>
                  <a:cubicBezTo>
                    <a:pt x="46002" y="32367"/>
                    <a:pt x="47572" y="32321"/>
                    <a:pt x="49138" y="32231"/>
                  </a:cubicBezTo>
                  <a:cubicBezTo>
                    <a:pt x="51947" y="32064"/>
                    <a:pt x="54757" y="31755"/>
                    <a:pt x="57531" y="31302"/>
                  </a:cubicBezTo>
                  <a:lnTo>
                    <a:pt x="57531" y="31302"/>
                  </a:lnTo>
                  <a:cubicBezTo>
                    <a:pt x="52924" y="32302"/>
                    <a:pt x="44268" y="33850"/>
                    <a:pt x="42506" y="34731"/>
                  </a:cubicBezTo>
                  <a:cubicBezTo>
                    <a:pt x="37386" y="37291"/>
                    <a:pt x="32564" y="40387"/>
                    <a:pt x="27444" y="42934"/>
                  </a:cubicBezTo>
                  <a:cubicBezTo>
                    <a:pt x="27182" y="43065"/>
                    <a:pt x="26897" y="43185"/>
                    <a:pt x="26611" y="43280"/>
                  </a:cubicBezTo>
                  <a:cubicBezTo>
                    <a:pt x="26583" y="43279"/>
                    <a:pt x="26557" y="43278"/>
                    <a:pt x="26531" y="43278"/>
                  </a:cubicBezTo>
                  <a:cubicBezTo>
                    <a:pt x="26096" y="43278"/>
                    <a:pt x="25918" y="43441"/>
                    <a:pt x="25508" y="43441"/>
                  </a:cubicBezTo>
                  <a:cubicBezTo>
                    <a:pt x="25462" y="43441"/>
                    <a:pt x="25413" y="43439"/>
                    <a:pt x="25361" y="43435"/>
                  </a:cubicBezTo>
                  <a:lnTo>
                    <a:pt x="25361" y="43435"/>
                  </a:lnTo>
                  <a:cubicBezTo>
                    <a:pt x="26132" y="43739"/>
                    <a:pt x="27689" y="44014"/>
                    <a:pt x="28579" y="44014"/>
                  </a:cubicBezTo>
                  <a:cubicBezTo>
                    <a:pt x="28802" y="44014"/>
                    <a:pt x="28983" y="43997"/>
                    <a:pt x="29099" y="43958"/>
                  </a:cubicBezTo>
                  <a:cubicBezTo>
                    <a:pt x="29729" y="43990"/>
                    <a:pt x="30342" y="44006"/>
                    <a:pt x="30942" y="44006"/>
                  </a:cubicBezTo>
                  <a:cubicBezTo>
                    <a:pt x="37720" y="44006"/>
                    <a:pt x="42763" y="42019"/>
                    <a:pt x="49304" y="39208"/>
                  </a:cubicBezTo>
                  <a:cubicBezTo>
                    <a:pt x="53436" y="37422"/>
                    <a:pt x="57496" y="34922"/>
                    <a:pt x="59817" y="31088"/>
                  </a:cubicBezTo>
                  <a:cubicBezTo>
                    <a:pt x="59829" y="31100"/>
                    <a:pt x="59841" y="31100"/>
                    <a:pt x="59841" y="31100"/>
                  </a:cubicBezTo>
                  <a:cubicBezTo>
                    <a:pt x="59841" y="31088"/>
                    <a:pt x="59829" y="31076"/>
                    <a:pt x="59829" y="31076"/>
                  </a:cubicBezTo>
                  <a:cubicBezTo>
                    <a:pt x="59865" y="31004"/>
                    <a:pt x="59901" y="30945"/>
                    <a:pt x="59948" y="30873"/>
                  </a:cubicBezTo>
                  <a:cubicBezTo>
                    <a:pt x="62127" y="30457"/>
                    <a:pt x="64306" y="29957"/>
                    <a:pt x="66449" y="29361"/>
                  </a:cubicBezTo>
                  <a:cubicBezTo>
                    <a:pt x="69259" y="28599"/>
                    <a:pt x="72033" y="27683"/>
                    <a:pt x="74748" y="26635"/>
                  </a:cubicBezTo>
                  <a:lnTo>
                    <a:pt x="74748" y="26635"/>
                  </a:lnTo>
                  <a:cubicBezTo>
                    <a:pt x="67152" y="33267"/>
                    <a:pt x="62080" y="42815"/>
                    <a:pt x="61056" y="52864"/>
                  </a:cubicBezTo>
                  <a:cubicBezTo>
                    <a:pt x="65318" y="49388"/>
                    <a:pt x="69319" y="45554"/>
                    <a:pt x="72533" y="41089"/>
                  </a:cubicBezTo>
                  <a:cubicBezTo>
                    <a:pt x="74331" y="38589"/>
                    <a:pt x="75867" y="35898"/>
                    <a:pt x="77034" y="33052"/>
                  </a:cubicBezTo>
                  <a:cubicBezTo>
                    <a:pt x="77951" y="30790"/>
                    <a:pt x="79558" y="27278"/>
                    <a:pt x="79463" y="24837"/>
                  </a:cubicBezTo>
                  <a:lnTo>
                    <a:pt x="79117" y="24813"/>
                  </a:lnTo>
                  <a:cubicBezTo>
                    <a:pt x="80368" y="24254"/>
                    <a:pt x="81618" y="23670"/>
                    <a:pt x="82844" y="23051"/>
                  </a:cubicBezTo>
                  <a:cubicBezTo>
                    <a:pt x="88083" y="20396"/>
                    <a:pt x="93012" y="17229"/>
                    <a:pt x="97608" y="13562"/>
                  </a:cubicBezTo>
                  <a:cubicBezTo>
                    <a:pt x="98167" y="13109"/>
                    <a:pt x="98727" y="12645"/>
                    <a:pt x="99263" y="12157"/>
                  </a:cubicBezTo>
                  <a:cubicBezTo>
                    <a:pt x="99456" y="11993"/>
                    <a:pt x="99321" y="11697"/>
                    <a:pt x="99124" y="11697"/>
                  </a:cubicBezTo>
                  <a:cubicBezTo>
                    <a:pt x="99077" y="11697"/>
                    <a:pt x="99027" y="11713"/>
                    <a:pt x="98977" y="11752"/>
                  </a:cubicBezTo>
                  <a:cubicBezTo>
                    <a:pt x="97072" y="13205"/>
                    <a:pt x="95167" y="14633"/>
                    <a:pt x="93214" y="15991"/>
                  </a:cubicBezTo>
                  <a:cubicBezTo>
                    <a:pt x="88583" y="10323"/>
                    <a:pt x="82392" y="5954"/>
                    <a:pt x="75498" y="3501"/>
                  </a:cubicBezTo>
                  <a:cubicBezTo>
                    <a:pt x="71748" y="2179"/>
                    <a:pt x="67818" y="1406"/>
                    <a:pt x="6409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7"/>
            <p:cNvSpPr/>
            <p:nvPr/>
          </p:nvSpPr>
          <p:spPr>
            <a:xfrm>
              <a:off x="6851150" y="3107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7"/>
            <p:cNvSpPr/>
            <p:nvPr/>
          </p:nvSpPr>
          <p:spPr>
            <a:xfrm>
              <a:off x="-432800" y="1818500"/>
              <a:ext cx="2321450" cy="2031800"/>
            </a:xfrm>
            <a:custGeom>
              <a:rect b="b" l="l" r="r" t="t"/>
              <a:pathLst>
                <a:path extrusionOk="0" h="81272" w="92858">
                  <a:moveTo>
                    <a:pt x="58722" y="1"/>
                  </a:moveTo>
                  <a:cubicBezTo>
                    <a:pt x="51422" y="1"/>
                    <a:pt x="50584" y="16260"/>
                    <a:pt x="34540" y="22944"/>
                  </a:cubicBezTo>
                  <a:cubicBezTo>
                    <a:pt x="30303" y="24712"/>
                    <a:pt x="26743" y="25087"/>
                    <a:pt x="23614" y="25087"/>
                  </a:cubicBezTo>
                  <a:cubicBezTo>
                    <a:pt x="21304" y="25087"/>
                    <a:pt x="19229" y="24882"/>
                    <a:pt x="17290" y="24882"/>
                  </a:cubicBezTo>
                  <a:cubicBezTo>
                    <a:pt x="14547" y="24882"/>
                    <a:pt x="12076" y="25291"/>
                    <a:pt x="9597" y="27266"/>
                  </a:cubicBezTo>
                  <a:cubicBezTo>
                    <a:pt x="0" y="34910"/>
                    <a:pt x="84" y="58270"/>
                    <a:pt x="11276" y="70617"/>
                  </a:cubicBezTo>
                  <a:cubicBezTo>
                    <a:pt x="17780" y="77787"/>
                    <a:pt x="28054" y="81272"/>
                    <a:pt x="38749" y="81272"/>
                  </a:cubicBezTo>
                  <a:cubicBezTo>
                    <a:pt x="52545" y="81272"/>
                    <a:pt x="67043" y="75473"/>
                    <a:pt x="75057" y="64306"/>
                  </a:cubicBezTo>
                  <a:cubicBezTo>
                    <a:pt x="92857" y="39494"/>
                    <a:pt x="70116" y="72"/>
                    <a:pt x="58746" y="1"/>
                  </a:cubicBezTo>
                  <a:cubicBezTo>
                    <a:pt x="58738" y="1"/>
                    <a:pt x="58730" y="1"/>
                    <a:pt x="5872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7"/>
            <p:cNvSpPr/>
            <p:nvPr/>
          </p:nvSpPr>
          <p:spPr>
            <a:xfrm>
              <a:off x="2012125" y="2922950"/>
              <a:ext cx="465275" cy="383825"/>
            </a:xfrm>
            <a:custGeom>
              <a:rect b="b" l="l" r="r" t="t"/>
              <a:pathLst>
                <a:path extrusionOk="0" h="15353" w="18611">
                  <a:moveTo>
                    <a:pt x="17255" y="0"/>
                  </a:moveTo>
                  <a:cubicBezTo>
                    <a:pt x="16735" y="0"/>
                    <a:pt x="16217" y="234"/>
                    <a:pt x="15765" y="459"/>
                  </a:cubicBezTo>
                  <a:cubicBezTo>
                    <a:pt x="12967" y="1840"/>
                    <a:pt x="10348" y="3567"/>
                    <a:pt x="7955" y="5567"/>
                  </a:cubicBezTo>
                  <a:cubicBezTo>
                    <a:pt x="5228" y="7841"/>
                    <a:pt x="2835" y="10472"/>
                    <a:pt x="811" y="13378"/>
                  </a:cubicBezTo>
                  <a:cubicBezTo>
                    <a:pt x="739" y="13497"/>
                    <a:pt x="716" y="13616"/>
                    <a:pt x="739" y="13747"/>
                  </a:cubicBezTo>
                  <a:cubicBezTo>
                    <a:pt x="573" y="14009"/>
                    <a:pt x="406" y="14270"/>
                    <a:pt x="239" y="14532"/>
                  </a:cubicBezTo>
                  <a:cubicBezTo>
                    <a:pt x="0" y="14913"/>
                    <a:pt x="387" y="15353"/>
                    <a:pt x="757" y="15353"/>
                  </a:cubicBezTo>
                  <a:cubicBezTo>
                    <a:pt x="885" y="15353"/>
                    <a:pt x="1011" y="15301"/>
                    <a:pt x="1109" y="15175"/>
                  </a:cubicBezTo>
                  <a:lnTo>
                    <a:pt x="1478" y="14687"/>
                  </a:lnTo>
                  <a:cubicBezTo>
                    <a:pt x="1548" y="14752"/>
                    <a:pt x="1640" y="14795"/>
                    <a:pt x="1730" y="14795"/>
                  </a:cubicBezTo>
                  <a:cubicBezTo>
                    <a:pt x="1807" y="14795"/>
                    <a:pt x="1882" y="14764"/>
                    <a:pt x="1942" y="14687"/>
                  </a:cubicBezTo>
                  <a:cubicBezTo>
                    <a:pt x="5526" y="10032"/>
                    <a:pt x="11217" y="7936"/>
                    <a:pt x="15729" y="4388"/>
                  </a:cubicBezTo>
                  <a:cubicBezTo>
                    <a:pt x="16277" y="3960"/>
                    <a:pt x="16813" y="3507"/>
                    <a:pt x="17325" y="3031"/>
                  </a:cubicBezTo>
                  <a:cubicBezTo>
                    <a:pt x="17801" y="2590"/>
                    <a:pt x="18349" y="2102"/>
                    <a:pt x="18480" y="1447"/>
                  </a:cubicBezTo>
                  <a:cubicBezTo>
                    <a:pt x="18611" y="840"/>
                    <a:pt x="18265" y="233"/>
                    <a:pt x="17670" y="54"/>
                  </a:cubicBezTo>
                  <a:cubicBezTo>
                    <a:pt x="17533" y="17"/>
                    <a:pt x="17394" y="0"/>
                    <a:pt x="17255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7"/>
            <p:cNvSpPr/>
            <p:nvPr/>
          </p:nvSpPr>
          <p:spPr>
            <a:xfrm>
              <a:off x="6190950" y="1415975"/>
              <a:ext cx="839325" cy="169675"/>
            </a:xfrm>
            <a:custGeom>
              <a:rect b="b" l="l" r="r" t="t"/>
              <a:pathLst>
                <a:path extrusionOk="0" h="6787" w="33573">
                  <a:moveTo>
                    <a:pt x="3259" y="0"/>
                  </a:moveTo>
                  <a:cubicBezTo>
                    <a:pt x="2468" y="0"/>
                    <a:pt x="1629" y="58"/>
                    <a:pt x="965" y="505"/>
                  </a:cubicBezTo>
                  <a:cubicBezTo>
                    <a:pt x="238" y="1005"/>
                    <a:pt x="0" y="1981"/>
                    <a:pt x="441" y="2755"/>
                  </a:cubicBezTo>
                  <a:cubicBezTo>
                    <a:pt x="929" y="3588"/>
                    <a:pt x="1929" y="3946"/>
                    <a:pt x="2798" y="4219"/>
                  </a:cubicBezTo>
                  <a:cubicBezTo>
                    <a:pt x="7061" y="5553"/>
                    <a:pt x="11478" y="6363"/>
                    <a:pt x="15931" y="6660"/>
                  </a:cubicBezTo>
                  <a:cubicBezTo>
                    <a:pt x="17169" y="6745"/>
                    <a:pt x="18408" y="6786"/>
                    <a:pt x="19647" y="6786"/>
                  </a:cubicBezTo>
                  <a:cubicBezTo>
                    <a:pt x="23471" y="6786"/>
                    <a:pt x="27290" y="6389"/>
                    <a:pt x="31040" y="5624"/>
                  </a:cubicBezTo>
                  <a:cubicBezTo>
                    <a:pt x="31230" y="5589"/>
                    <a:pt x="31373" y="5481"/>
                    <a:pt x="31468" y="5327"/>
                  </a:cubicBezTo>
                  <a:cubicBezTo>
                    <a:pt x="31909" y="5231"/>
                    <a:pt x="32337" y="5124"/>
                    <a:pt x="32778" y="5017"/>
                  </a:cubicBezTo>
                  <a:cubicBezTo>
                    <a:pt x="33572" y="4802"/>
                    <a:pt x="33404" y="3483"/>
                    <a:pt x="32624" y="3483"/>
                  </a:cubicBezTo>
                  <a:cubicBezTo>
                    <a:pt x="32586" y="3483"/>
                    <a:pt x="32546" y="3486"/>
                    <a:pt x="32504" y="3493"/>
                  </a:cubicBezTo>
                  <a:cubicBezTo>
                    <a:pt x="32218" y="3529"/>
                    <a:pt x="31933" y="3576"/>
                    <a:pt x="31647" y="3624"/>
                  </a:cubicBezTo>
                  <a:cubicBezTo>
                    <a:pt x="31636" y="3385"/>
                    <a:pt x="31486" y="3166"/>
                    <a:pt x="31243" y="3166"/>
                  </a:cubicBezTo>
                  <a:cubicBezTo>
                    <a:pt x="31219" y="3166"/>
                    <a:pt x="31195" y="3168"/>
                    <a:pt x="31171" y="3172"/>
                  </a:cubicBezTo>
                  <a:cubicBezTo>
                    <a:pt x="29909" y="3363"/>
                    <a:pt x="28654" y="3446"/>
                    <a:pt x="27406" y="3446"/>
                  </a:cubicBezTo>
                  <a:cubicBezTo>
                    <a:pt x="20436" y="3446"/>
                    <a:pt x="13654" y="860"/>
                    <a:pt x="6727" y="183"/>
                  </a:cubicBezTo>
                  <a:cubicBezTo>
                    <a:pt x="5727" y="88"/>
                    <a:pt x="4727" y="28"/>
                    <a:pt x="3727" y="5"/>
                  </a:cubicBezTo>
                  <a:cubicBezTo>
                    <a:pt x="3574" y="3"/>
                    <a:pt x="3418" y="0"/>
                    <a:pt x="3259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57"/>
          <p:cNvGrpSpPr/>
          <p:nvPr/>
        </p:nvGrpSpPr>
        <p:grpSpPr>
          <a:xfrm>
            <a:off x="-436776" y="-1353106"/>
            <a:ext cx="4524917" cy="3282309"/>
            <a:chOff x="1458275" y="1034475"/>
            <a:chExt cx="4354650" cy="3158800"/>
          </a:xfrm>
        </p:grpSpPr>
        <p:sp>
          <p:nvSpPr>
            <p:cNvPr id="129" name="Google Shape;129;p57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7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7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57"/>
          <p:cNvSpPr txBox="1"/>
          <p:nvPr>
            <p:ph idx="1" type="subTitle"/>
          </p:nvPr>
        </p:nvSpPr>
        <p:spPr>
          <a:xfrm>
            <a:off x="577625" y="3625925"/>
            <a:ext cx="241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57"/>
          <p:cNvSpPr txBox="1"/>
          <p:nvPr>
            <p:ph idx="2" type="subTitle"/>
          </p:nvPr>
        </p:nvSpPr>
        <p:spPr>
          <a:xfrm>
            <a:off x="872200" y="3274500"/>
            <a:ext cx="1818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34" name="Google Shape;134;p57"/>
          <p:cNvSpPr txBox="1"/>
          <p:nvPr>
            <p:ph idx="3" type="subTitle"/>
          </p:nvPr>
        </p:nvSpPr>
        <p:spPr>
          <a:xfrm>
            <a:off x="3333979" y="3625025"/>
            <a:ext cx="241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57"/>
          <p:cNvSpPr txBox="1"/>
          <p:nvPr>
            <p:ph idx="4" type="subTitle"/>
          </p:nvPr>
        </p:nvSpPr>
        <p:spPr>
          <a:xfrm>
            <a:off x="3631579" y="3273600"/>
            <a:ext cx="1818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36" name="Google Shape;136;p57"/>
          <p:cNvSpPr txBox="1"/>
          <p:nvPr>
            <p:ph idx="5" type="subTitle"/>
          </p:nvPr>
        </p:nvSpPr>
        <p:spPr>
          <a:xfrm>
            <a:off x="6145762" y="3625025"/>
            <a:ext cx="241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57"/>
          <p:cNvSpPr txBox="1"/>
          <p:nvPr>
            <p:ph idx="6" type="subTitle"/>
          </p:nvPr>
        </p:nvSpPr>
        <p:spPr>
          <a:xfrm>
            <a:off x="6443362" y="3273600"/>
            <a:ext cx="1818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38" name="Google Shape;138;p57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9" name="Google Shape;139;p57"/>
          <p:cNvGrpSpPr/>
          <p:nvPr/>
        </p:nvGrpSpPr>
        <p:grpSpPr>
          <a:xfrm rot="-900154">
            <a:off x="1122295" y="4209131"/>
            <a:ext cx="4025324" cy="3921721"/>
            <a:chOff x="4484375" y="647000"/>
            <a:chExt cx="4485600" cy="4370150"/>
          </a:xfrm>
        </p:grpSpPr>
        <p:sp>
          <p:nvSpPr>
            <p:cNvPr id="140" name="Google Shape;140;p57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7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57"/>
          <p:cNvGrpSpPr/>
          <p:nvPr/>
        </p:nvGrpSpPr>
        <p:grpSpPr>
          <a:xfrm rot="-900154">
            <a:off x="4383420" y="-2683669"/>
            <a:ext cx="4025324" cy="3921721"/>
            <a:chOff x="4484375" y="647000"/>
            <a:chExt cx="4485600" cy="4370150"/>
          </a:xfrm>
        </p:grpSpPr>
        <p:sp>
          <p:nvSpPr>
            <p:cNvPr id="143" name="Google Shape;143;p57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7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  3">
  <p:cSld name="CUSTOM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58"/>
          <p:cNvGrpSpPr/>
          <p:nvPr/>
        </p:nvGrpSpPr>
        <p:grpSpPr>
          <a:xfrm>
            <a:off x="-15225" y="127050"/>
            <a:ext cx="9772350" cy="5557200"/>
            <a:chOff x="-832225" y="-160200"/>
            <a:chExt cx="9772350" cy="5557200"/>
          </a:xfrm>
        </p:grpSpPr>
        <p:sp>
          <p:nvSpPr>
            <p:cNvPr id="147" name="Google Shape;147;p58"/>
            <p:cNvSpPr/>
            <p:nvPr/>
          </p:nvSpPr>
          <p:spPr>
            <a:xfrm>
              <a:off x="5267600" y="-160200"/>
              <a:ext cx="3672525" cy="5218400"/>
            </a:xfrm>
            <a:custGeom>
              <a:rect b="b" l="l" r="r" t="t"/>
              <a:pathLst>
                <a:path extrusionOk="0" h="208736" w="146901">
                  <a:moveTo>
                    <a:pt x="9768" y="0"/>
                  </a:moveTo>
                  <a:cubicBezTo>
                    <a:pt x="8664" y="0"/>
                    <a:pt x="7575" y="148"/>
                    <a:pt x="6526" y="520"/>
                  </a:cubicBezTo>
                  <a:cubicBezTo>
                    <a:pt x="2525" y="1937"/>
                    <a:pt x="227" y="6402"/>
                    <a:pt x="120" y="10640"/>
                  </a:cubicBezTo>
                  <a:cubicBezTo>
                    <a:pt x="1" y="14891"/>
                    <a:pt x="1644" y="18975"/>
                    <a:pt x="3430" y="22832"/>
                  </a:cubicBezTo>
                  <a:cubicBezTo>
                    <a:pt x="13098" y="43811"/>
                    <a:pt x="27588" y="62444"/>
                    <a:pt x="35613" y="84102"/>
                  </a:cubicBezTo>
                  <a:cubicBezTo>
                    <a:pt x="42090" y="101592"/>
                    <a:pt x="44102" y="120356"/>
                    <a:pt x="48602" y="138454"/>
                  </a:cubicBezTo>
                  <a:cubicBezTo>
                    <a:pt x="53055" y="156396"/>
                    <a:pt x="59997" y="173720"/>
                    <a:pt x="69152" y="189770"/>
                  </a:cubicBezTo>
                  <a:cubicBezTo>
                    <a:pt x="72510" y="195651"/>
                    <a:pt x="76534" y="201688"/>
                    <a:pt x="82761" y="204319"/>
                  </a:cubicBezTo>
                  <a:cubicBezTo>
                    <a:pt x="84375" y="204997"/>
                    <a:pt x="85890" y="205292"/>
                    <a:pt x="87327" y="205292"/>
                  </a:cubicBezTo>
                  <a:cubicBezTo>
                    <a:pt x="93006" y="205292"/>
                    <a:pt x="97470" y="200688"/>
                    <a:pt x="102002" y="196925"/>
                  </a:cubicBezTo>
                  <a:cubicBezTo>
                    <a:pt x="103822" y="203917"/>
                    <a:pt x="107390" y="208736"/>
                    <a:pt x="113265" y="208736"/>
                  </a:cubicBezTo>
                  <a:cubicBezTo>
                    <a:pt x="114694" y="208736"/>
                    <a:pt x="116259" y="208451"/>
                    <a:pt x="117968" y="207843"/>
                  </a:cubicBezTo>
                  <a:cubicBezTo>
                    <a:pt x="122481" y="206236"/>
                    <a:pt x="127684" y="205379"/>
                    <a:pt x="131613" y="202569"/>
                  </a:cubicBezTo>
                  <a:cubicBezTo>
                    <a:pt x="135935" y="199473"/>
                    <a:pt x="138102" y="194437"/>
                    <a:pt x="140078" y="189698"/>
                  </a:cubicBezTo>
                  <a:cubicBezTo>
                    <a:pt x="143459" y="181602"/>
                    <a:pt x="146900" y="173172"/>
                    <a:pt x="146436" y="164421"/>
                  </a:cubicBezTo>
                  <a:cubicBezTo>
                    <a:pt x="145424" y="144883"/>
                    <a:pt x="125648" y="130215"/>
                    <a:pt x="124505" y="110688"/>
                  </a:cubicBezTo>
                  <a:cubicBezTo>
                    <a:pt x="123933" y="100949"/>
                    <a:pt x="128184" y="91281"/>
                    <a:pt x="126922" y="81602"/>
                  </a:cubicBezTo>
                  <a:cubicBezTo>
                    <a:pt x="125981" y="74446"/>
                    <a:pt x="122100" y="68005"/>
                    <a:pt x="117766" y="62230"/>
                  </a:cubicBezTo>
                  <a:cubicBezTo>
                    <a:pt x="106669" y="47466"/>
                    <a:pt x="91155" y="35084"/>
                    <a:pt x="72962" y="31941"/>
                  </a:cubicBezTo>
                  <a:cubicBezTo>
                    <a:pt x="70534" y="31524"/>
                    <a:pt x="68045" y="31250"/>
                    <a:pt x="65783" y="30286"/>
                  </a:cubicBezTo>
                  <a:cubicBezTo>
                    <a:pt x="62830" y="29012"/>
                    <a:pt x="60508" y="26654"/>
                    <a:pt x="58163" y="24452"/>
                  </a:cubicBezTo>
                  <a:cubicBezTo>
                    <a:pt x="46126" y="13176"/>
                    <a:pt x="31219" y="4985"/>
                    <a:pt x="15253" y="865"/>
                  </a:cubicBezTo>
                  <a:cubicBezTo>
                    <a:pt x="13464" y="405"/>
                    <a:pt x="11596" y="0"/>
                    <a:pt x="976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8"/>
            <p:cNvSpPr/>
            <p:nvPr/>
          </p:nvSpPr>
          <p:spPr>
            <a:xfrm>
              <a:off x="-832225" y="257900"/>
              <a:ext cx="4468400" cy="3013800"/>
            </a:xfrm>
            <a:custGeom>
              <a:rect b="b" l="l" r="r" t="t"/>
              <a:pathLst>
                <a:path extrusionOk="0" h="120552" w="178736">
                  <a:moveTo>
                    <a:pt x="98988" y="0"/>
                  </a:moveTo>
                  <a:lnTo>
                    <a:pt x="98988" y="0"/>
                  </a:lnTo>
                  <a:cubicBezTo>
                    <a:pt x="88975" y="1679"/>
                    <a:pt x="79045" y="4180"/>
                    <a:pt x="69817" y="8406"/>
                  </a:cubicBezTo>
                  <a:cubicBezTo>
                    <a:pt x="64662" y="10764"/>
                    <a:pt x="59733" y="13669"/>
                    <a:pt x="55268" y="17169"/>
                  </a:cubicBezTo>
                  <a:cubicBezTo>
                    <a:pt x="51732" y="19955"/>
                    <a:pt x="45945" y="24111"/>
                    <a:pt x="43862" y="28123"/>
                  </a:cubicBezTo>
                  <a:lnTo>
                    <a:pt x="44409" y="28468"/>
                  </a:lnTo>
                  <a:cubicBezTo>
                    <a:pt x="41885" y="28218"/>
                    <a:pt x="39361" y="28028"/>
                    <a:pt x="36825" y="27909"/>
                  </a:cubicBezTo>
                  <a:cubicBezTo>
                    <a:pt x="34159" y="27774"/>
                    <a:pt x="31494" y="27706"/>
                    <a:pt x="28831" y="27706"/>
                  </a:cubicBezTo>
                  <a:cubicBezTo>
                    <a:pt x="20683" y="27706"/>
                    <a:pt x="12555" y="28340"/>
                    <a:pt x="4488" y="29623"/>
                  </a:cubicBezTo>
                  <a:cubicBezTo>
                    <a:pt x="3166" y="29826"/>
                    <a:pt x="1857" y="30064"/>
                    <a:pt x="547" y="30349"/>
                  </a:cubicBezTo>
                  <a:cubicBezTo>
                    <a:pt x="1" y="30463"/>
                    <a:pt x="20" y="31284"/>
                    <a:pt x="552" y="31284"/>
                  </a:cubicBezTo>
                  <a:cubicBezTo>
                    <a:pt x="577" y="31284"/>
                    <a:pt x="603" y="31282"/>
                    <a:pt x="630" y="31278"/>
                  </a:cubicBezTo>
                  <a:cubicBezTo>
                    <a:pt x="5000" y="30695"/>
                    <a:pt x="9357" y="30135"/>
                    <a:pt x="13739" y="29742"/>
                  </a:cubicBezTo>
                  <a:cubicBezTo>
                    <a:pt x="15977" y="43041"/>
                    <a:pt x="21907" y="55722"/>
                    <a:pt x="30729" y="65949"/>
                  </a:cubicBezTo>
                  <a:cubicBezTo>
                    <a:pt x="35527" y="71497"/>
                    <a:pt x="41135" y="76331"/>
                    <a:pt x="45802" y="81987"/>
                  </a:cubicBezTo>
                  <a:cubicBezTo>
                    <a:pt x="43945" y="76296"/>
                    <a:pt x="43874" y="70200"/>
                    <a:pt x="42731" y="64318"/>
                  </a:cubicBezTo>
                  <a:cubicBezTo>
                    <a:pt x="39849" y="49435"/>
                    <a:pt x="29586" y="36172"/>
                    <a:pt x="15954" y="29552"/>
                  </a:cubicBezTo>
                  <a:cubicBezTo>
                    <a:pt x="16144" y="29540"/>
                    <a:pt x="16346" y="29528"/>
                    <a:pt x="16537" y="29504"/>
                  </a:cubicBezTo>
                  <a:cubicBezTo>
                    <a:pt x="20556" y="29219"/>
                    <a:pt x="24583" y="29074"/>
                    <a:pt x="28606" y="29074"/>
                  </a:cubicBezTo>
                  <a:cubicBezTo>
                    <a:pt x="29957" y="29074"/>
                    <a:pt x="31308" y="29090"/>
                    <a:pt x="32658" y="29123"/>
                  </a:cubicBezTo>
                  <a:cubicBezTo>
                    <a:pt x="35861" y="29206"/>
                    <a:pt x="39052" y="29385"/>
                    <a:pt x="42243" y="29647"/>
                  </a:cubicBezTo>
                  <a:cubicBezTo>
                    <a:pt x="42219" y="29814"/>
                    <a:pt x="42207" y="29980"/>
                    <a:pt x="42195" y="30135"/>
                  </a:cubicBezTo>
                  <a:cubicBezTo>
                    <a:pt x="41992" y="33088"/>
                    <a:pt x="43243" y="36029"/>
                    <a:pt x="44564" y="38720"/>
                  </a:cubicBezTo>
                  <a:cubicBezTo>
                    <a:pt x="53220" y="56365"/>
                    <a:pt x="66424" y="71747"/>
                    <a:pt x="82557" y="82951"/>
                  </a:cubicBezTo>
                  <a:cubicBezTo>
                    <a:pt x="83470" y="83592"/>
                    <a:pt x="84502" y="84244"/>
                    <a:pt x="85599" y="84244"/>
                  </a:cubicBezTo>
                  <a:cubicBezTo>
                    <a:pt x="85703" y="84244"/>
                    <a:pt x="85809" y="84238"/>
                    <a:pt x="85915" y="84225"/>
                  </a:cubicBezTo>
                  <a:cubicBezTo>
                    <a:pt x="80557" y="67580"/>
                    <a:pt x="71365" y="52185"/>
                    <a:pt x="59257" y="39565"/>
                  </a:cubicBezTo>
                  <a:cubicBezTo>
                    <a:pt x="55851" y="36017"/>
                    <a:pt x="52101" y="32612"/>
                    <a:pt x="47755" y="30409"/>
                  </a:cubicBezTo>
                  <a:cubicBezTo>
                    <a:pt x="48017" y="30373"/>
                    <a:pt x="48279" y="30338"/>
                    <a:pt x="48541" y="30302"/>
                  </a:cubicBezTo>
                  <a:cubicBezTo>
                    <a:pt x="53923" y="30969"/>
                    <a:pt x="59268" y="31897"/>
                    <a:pt x="64555" y="33088"/>
                  </a:cubicBezTo>
                  <a:cubicBezTo>
                    <a:pt x="70198" y="34362"/>
                    <a:pt x="75782" y="35945"/>
                    <a:pt x="81247" y="37827"/>
                  </a:cubicBezTo>
                  <a:cubicBezTo>
                    <a:pt x="82783" y="49495"/>
                    <a:pt x="86700" y="61627"/>
                    <a:pt x="93844" y="70866"/>
                  </a:cubicBezTo>
                  <a:cubicBezTo>
                    <a:pt x="100131" y="79022"/>
                    <a:pt x="108346" y="85785"/>
                    <a:pt x="113132" y="94905"/>
                  </a:cubicBezTo>
                  <a:cubicBezTo>
                    <a:pt x="116478" y="85821"/>
                    <a:pt x="118466" y="75534"/>
                    <a:pt x="114787" y="66568"/>
                  </a:cubicBezTo>
                  <a:cubicBezTo>
                    <a:pt x="111966" y="59674"/>
                    <a:pt x="106167" y="54483"/>
                    <a:pt x="100297" y="49888"/>
                  </a:cubicBezTo>
                  <a:cubicBezTo>
                    <a:pt x="95761" y="46328"/>
                    <a:pt x="91070" y="42982"/>
                    <a:pt x="86343" y="39684"/>
                  </a:cubicBezTo>
                  <a:lnTo>
                    <a:pt x="86343" y="39684"/>
                  </a:lnTo>
                  <a:cubicBezTo>
                    <a:pt x="89213" y="40791"/>
                    <a:pt x="92046" y="41982"/>
                    <a:pt x="94844" y="43256"/>
                  </a:cubicBezTo>
                  <a:cubicBezTo>
                    <a:pt x="104584" y="47697"/>
                    <a:pt x="113847" y="53162"/>
                    <a:pt x="122372" y="59627"/>
                  </a:cubicBezTo>
                  <a:cubicBezTo>
                    <a:pt x="124062" y="60925"/>
                    <a:pt x="125741" y="62246"/>
                    <a:pt x="127384" y="63627"/>
                  </a:cubicBezTo>
                  <a:cubicBezTo>
                    <a:pt x="124896" y="66902"/>
                    <a:pt x="123681" y="70997"/>
                    <a:pt x="123288" y="75093"/>
                  </a:cubicBezTo>
                  <a:cubicBezTo>
                    <a:pt x="122467" y="83713"/>
                    <a:pt x="125086" y="92393"/>
                    <a:pt x="129289" y="99965"/>
                  </a:cubicBezTo>
                  <a:cubicBezTo>
                    <a:pt x="133492" y="107538"/>
                    <a:pt x="139219" y="114145"/>
                    <a:pt x="145053" y="120551"/>
                  </a:cubicBezTo>
                  <a:cubicBezTo>
                    <a:pt x="143958" y="102334"/>
                    <a:pt x="142112" y="83237"/>
                    <a:pt x="132289" y="67973"/>
                  </a:cubicBezTo>
                  <a:lnTo>
                    <a:pt x="132289" y="67973"/>
                  </a:lnTo>
                  <a:cubicBezTo>
                    <a:pt x="138755" y="74045"/>
                    <a:pt x="144493" y="80915"/>
                    <a:pt x="148756" y="88702"/>
                  </a:cubicBezTo>
                  <a:cubicBezTo>
                    <a:pt x="149565" y="90178"/>
                    <a:pt x="150316" y="91702"/>
                    <a:pt x="151018" y="93238"/>
                  </a:cubicBezTo>
                  <a:cubicBezTo>
                    <a:pt x="151088" y="93390"/>
                    <a:pt x="151221" y="93455"/>
                    <a:pt x="151353" y="93455"/>
                  </a:cubicBezTo>
                  <a:cubicBezTo>
                    <a:pt x="151581" y="93455"/>
                    <a:pt x="151806" y="93260"/>
                    <a:pt x="151685" y="92988"/>
                  </a:cubicBezTo>
                  <a:cubicBezTo>
                    <a:pt x="146279" y="80820"/>
                    <a:pt x="137397" y="70569"/>
                    <a:pt x="127229" y="62091"/>
                  </a:cubicBezTo>
                  <a:cubicBezTo>
                    <a:pt x="124705" y="59984"/>
                    <a:pt x="122086" y="57972"/>
                    <a:pt x="119407" y="56055"/>
                  </a:cubicBezTo>
                  <a:lnTo>
                    <a:pt x="119407" y="56055"/>
                  </a:lnTo>
                  <a:cubicBezTo>
                    <a:pt x="129480" y="61198"/>
                    <a:pt x="138647" y="66902"/>
                    <a:pt x="148125" y="73390"/>
                  </a:cubicBezTo>
                  <a:cubicBezTo>
                    <a:pt x="157483" y="79796"/>
                    <a:pt x="167532" y="85821"/>
                    <a:pt x="178736" y="87583"/>
                  </a:cubicBezTo>
                  <a:cubicBezTo>
                    <a:pt x="174521" y="80856"/>
                    <a:pt x="170235" y="74033"/>
                    <a:pt x="164317" y="68759"/>
                  </a:cubicBezTo>
                  <a:cubicBezTo>
                    <a:pt x="157828" y="62973"/>
                    <a:pt x="149649" y="59317"/>
                    <a:pt x="141207" y="57234"/>
                  </a:cubicBezTo>
                  <a:cubicBezTo>
                    <a:pt x="133325" y="55293"/>
                    <a:pt x="125193" y="54662"/>
                    <a:pt x="117073" y="54412"/>
                  </a:cubicBezTo>
                  <a:cubicBezTo>
                    <a:pt x="111382" y="50519"/>
                    <a:pt x="105405" y="47030"/>
                    <a:pt x="99238" y="43970"/>
                  </a:cubicBezTo>
                  <a:cubicBezTo>
                    <a:pt x="94582" y="41660"/>
                    <a:pt x="89796" y="39601"/>
                    <a:pt x="84926" y="37791"/>
                  </a:cubicBezTo>
                  <a:lnTo>
                    <a:pt x="84926" y="37791"/>
                  </a:lnTo>
                  <a:cubicBezTo>
                    <a:pt x="93237" y="40398"/>
                    <a:pt x="108513" y="45816"/>
                    <a:pt x="112156" y="46018"/>
                  </a:cubicBezTo>
                  <a:cubicBezTo>
                    <a:pt x="122693" y="46590"/>
                    <a:pt x="133254" y="46042"/>
                    <a:pt x="143779" y="46637"/>
                  </a:cubicBezTo>
                  <a:cubicBezTo>
                    <a:pt x="144327" y="46661"/>
                    <a:pt x="144898" y="46721"/>
                    <a:pt x="145446" y="46828"/>
                  </a:cubicBezTo>
                  <a:cubicBezTo>
                    <a:pt x="146303" y="47375"/>
                    <a:pt x="146744" y="47161"/>
                    <a:pt x="147589" y="47733"/>
                  </a:cubicBezTo>
                  <a:cubicBezTo>
                    <a:pt x="146398" y="46244"/>
                    <a:pt x="143184" y="43708"/>
                    <a:pt x="142076" y="43470"/>
                  </a:cubicBezTo>
                  <a:cubicBezTo>
                    <a:pt x="130027" y="35779"/>
                    <a:pt x="119562" y="34231"/>
                    <a:pt x="105346" y="32647"/>
                  </a:cubicBezTo>
                  <a:cubicBezTo>
                    <a:pt x="102938" y="32376"/>
                    <a:pt x="100483" y="32210"/>
                    <a:pt x="98035" y="32210"/>
                  </a:cubicBezTo>
                  <a:cubicBezTo>
                    <a:pt x="92094" y="32210"/>
                    <a:pt x="86190" y="33191"/>
                    <a:pt x="81081" y="36041"/>
                  </a:cubicBezTo>
                  <a:cubicBezTo>
                    <a:pt x="81057" y="36029"/>
                    <a:pt x="81045" y="36017"/>
                    <a:pt x="81033" y="36005"/>
                  </a:cubicBezTo>
                  <a:cubicBezTo>
                    <a:pt x="81033" y="36029"/>
                    <a:pt x="81033" y="36041"/>
                    <a:pt x="81033" y="36064"/>
                  </a:cubicBezTo>
                  <a:cubicBezTo>
                    <a:pt x="80914" y="36136"/>
                    <a:pt x="80795" y="36195"/>
                    <a:pt x="80676" y="36267"/>
                  </a:cubicBezTo>
                  <a:cubicBezTo>
                    <a:pt x="76783" y="34945"/>
                    <a:pt x="72842" y="33778"/>
                    <a:pt x="68865" y="32755"/>
                  </a:cubicBezTo>
                  <a:cubicBezTo>
                    <a:pt x="63650" y="31421"/>
                    <a:pt x="58375" y="30349"/>
                    <a:pt x="53065" y="29540"/>
                  </a:cubicBezTo>
                  <a:cubicBezTo>
                    <a:pt x="71318" y="25861"/>
                    <a:pt x="88165" y="15181"/>
                    <a:pt x="98988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8"/>
            <p:cNvSpPr/>
            <p:nvPr/>
          </p:nvSpPr>
          <p:spPr>
            <a:xfrm>
              <a:off x="1193300" y="11577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12"/>
                    <a:pt x="12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8"/>
            <p:cNvSpPr/>
            <p:nvPr/>
          </p:nvSpPr>
          <p:spPr>
            <a:xfrm>
              <a:off x="3943625" y="2979950"/>
              <a:ext cx="2945450" cy="2417050"/>
            </a:xfrm>
            <a:custGeom>
              <a:rect b="b" l="l" r="r" t="t"/>
              <a:pathLst>
                <a:path extrusionOk="0" h="96682" w="117818">
                  <a:moveTo>
                    <a:pt x="30826" y="1"/>
                  </a:moveTo>
                  <a:cubicBezTo>
                    <a:pt x="28016" y="13348"/>
                    <a:pt x="25564" y="27504"/>
                    <a:pt x="29636" y="40458"/>
                  </a:cubicBezTo>
                  <a:cubicBezTo>
                    <a:pt x="26171" y="34791"/>
                    <a:pt x="23397" y="28707"/>
                    <a:pt x="21849" y="22242"/>
                  </a:cubicBezTo>
                  <a:cubicBezTo>
                    <a:pt x="21563" y="21015"/>
                    <a:pt x="21313" y="19777"/>
                    <a:pt x="21123" y="18527"/>
                  </a:cubicBezTo>
                  <a:cubicBezTo>
                    <a:pt x="21095" y="18365"/>
                    <a:pt x="20962" y="18289"/>
                    <a:pt x="20835" y="18289"/>
                  </a:cubicBezTo>
                  <a:cubicBezTo>
                    <a:pt x="20691" y="18289"/>
                    <a:pt x="20555" y="18386"/>
                    <a:pt x="20587" y="18563"/>
                  </a:cubicBezTo>
                  <a:cubicBezTo>
                    <a:pt x="22087" y="28421"/>
                    <a:pt x="26457" y="37577"/>
                    <a:pt x="32124" y="45697"/>
                  </a:cubicBezTo>
                  <a:cubicBezTo>
                    <a:pt x="33529" y="47709"/>
                    <a:pt x="35017" y="49686"/>
                    <a:pt x="36565" y="51602"/>
                  </a:cubicBezTo>
                  <a:cubicBezTo>
                    <a:pt x="30326" y="45899"/>
                    <a:pt x="24837" y="39970"/>
                    <a:pt x="19277" y="33410"/>
                  </a:cubicBezTo>
                  <a:cubicBezTo>
                    <a:pt x="13788" y="26945"/>
                    <a:pt x="7740" y="20611"/>
                    <a:pt x="1" y="17122"/>
                  </a:cubicBezTo>
                  <a:lnTo>
                    <a:pt x="1" y="17122"/>
                  </a:lnTo>
                  <a:cubicBezTo>
                    <a:pt x="1715" y="22801"/>
                    <a:pt x="3454" y="28576"/>
                    <a:pt x="6680" y="33553"/>
                  </a:cubicBezTo>
                  <a:cubicBezTo>
                    <a:pt x="10216" y="39018"/>
                    <a:pt x="15396" y="43268"/>
                    <a:pt x="21075" y="46435"/>
                  </a:cubicBezTo>
                  <a:cubicBezTo>
                    <a:pt x="26373" y="49400"/>
                    <a:pt x="32124" y="51460"/>
                    <a:pt x="37934" y="53246"/>
                  </a:cubicBezTo>
                  <a:cubicBezTo>
                    <a:pt x="41268" y="57187"/>
                    <a:pt x="44887" y="60877"/>
                    <a:pt x="48733" y="64306"/>
                  </a:cubicBezTo>
                  <a:cubicBezTo>
                    <a:pt x="51638" y="66890"/>
                    <a:pt x="54686" y="69319"/>
                    <a:pt x="57841" y="71593"/>
                  </a:cubicBezTo>
                  <a:cubicBezTo>
                    <a:pt x="52365" y="68069"/>
                    <a:pt x="42411" y="61139"/>
                    <a:pt x="39815" y="60282"/>
                  </a:cubicBezTo>
                  <a:cubicBezTo>
                    <a:pt x="32338" y="57782"/>
                    <a:pt x="24599" y="56091"/>
                    <a:pt x="17122" y="53579"/>
                  </a:cubicBezTo>
                  <a:cubicBezTo>
                    <a:pt x="16741" y="53448"/>
                    <a:pt x="16336" y="53305"/>
                    <a:pt x="15967" y="53115"/>
                  </a:cubicBezTo>
                  <a:cubicBezTo>
                    <a:pt x="15455" y="52543"/>
                    <a:pt x="15098" y="52615"/>
                    <a:pt x="14598" y="52031"/>
                  </a:cubicBezTo>
                  <a:lnTo>
                    <a:pt x="14598" y="52031"/>
                  </a:lnTo>
                  <a:cubicBezTo>
                    <a:pt x="15158" y="53341"/>
                    <a:pt x="16979" y="55817"/>
                    <a:pt x="17729" y="56198"/>
                  </a:cubicBezTo>
                  <a:cubicBezTo>
                    <a:pt x="24909" y="64128"/>
                    <a:pt x="32148" y="67319"/>
                    <a:pt x="42090" y="71272"/>
                  </a:cubicBezTo>
                  <a:cubicBezTo>
                    <a:pt x="46283" y="72940"/>
                    <a:pt x="50808" y="74201"/>
                    <a:pt x="55270" y="74201"/>
                  </a:cubicBezTo>
                  <a:cubicBezTo>
                    <a:pt x="56953" y="74201"/>
                    <a:pt x="58627" y="74021"/>
                    <a:pt x="60270" y="73617"/>
                  </a:cubicBezTo>
                  <a:cubicBezTo>
                    <a:pt x="60282" y="73629"/>
                    <a:pt x="60282" y="73641"/>
                    <a:pt x="60294" y="73653"/>
                  </a:cubicBezTo>
                  <a:cubicBezTo>
                    <a:pt x="60294" y="73641"/>
                    <a:pt x="60306" y="73629"/>
                    <a:pt x="60306" y="73605"/>
                  </a:cubicBezTo>
                  <a:cubicBezTo>
                    <a:pt x="60401" y="73581"/>
                    <a:pt x="60508" y="73558"/>
                    <a:pt x="60604" y="73534"/>
                  </a:cubicBezTo>
                  <a:cubicBezTo>
                    <a:pt x="63152" y="75260"/>
                    <a:pt x="65759" y="76879"/>
                    <a:pt x="68426" y="78403"/>
                  </a:cubicBezTo>
                  <a:cubicBezTo>
                    <a:pt x="71927" y="80392"/>
                    <a:pt x="75522" y="82213"/>
                    <a:pt x="79201" y="83845"/>
                  </a:cubicBezTo>
                  <a:cubicBezTo>
                    <a:pt x="77949" y="83759"/>
                    <a:pt x="76693" y="83716"/>
                    <a:pt x="75437" y="83716"/>
                  </a:cubicBezTo>
                  <a:cubicBezTo>
                    <a:pt x="62761" y="83716"/>
                    <a:pt x="50058" y="88057"/>
                    <a:pt x="40232" y="96084"/>
                  </a:cubicBezTo>
                  <a:cubicBezTo>
                    <a:pt x="43881" y="96453"/>
                    <a:pt x="47555" y="96682"/>
                    <a:pt x="51224" y="96682"/>
                  </a:cubicBezTo>
                  <a:cubicBezTo>
                    <a:pt x="55144" y="96682"/>
                    <a:pt x="59057" y="96420"/>
                    <a:pt x="62925" y="95786"/>
                  </a:cubicBezTo>
                  <a:cubicBezTo>
                    <a:pt x="67116" y="95096"/>
                    <a:pt x="71248" y="93977"/>
                    <a:pt x="75153" y="92334"/>
                  </a:cubicBezTo>
                  <a:cubicBezTo>
                    <a:pt x="78261" y="91024"/>
                    <a:pt x="83261" y="89167"/>
                    <a:pt x="85559" y="86678"/>
                  </a:cubicBezTo>
                  <a:lnTo>
                    <a:pt x="85226" y="86333"/>
                  </a:lnTo>
                  <a:lnTo>
                    <a:pt x="85226" y="86333"/>
                  </a:lnTo>
                  <a:cubicBezTo>
                    <a:pt x="87000" y="87012"/>
                    <a:pt x="88786" y="87643"/>
                    <a:pt x="90584" y="88238"/>
                  </a:cubicBezTo>
                  <a:cubicBezTo>
                    <a:pt x="98299" y="90762"/>
                    <a:pt x="106193" y="92500"/>
                    <a:pt x="114253" y="93393"/>
                  </a:cubicBezTo>
                  <a:cubicBezTo>
                    <a:pt x="115253" y="93501"/>
                    <a:pt x="116242" y="93596"/>
                    <a:pt x="117242" y="93643"/>
                  </a:cubicBezTo>
                  <a:cubicBezTo>
                    <a:pt x="117250" y="93644"/>
                    <a:pt x="117257" y="93644"/>
                    <a:pt x="117265" y="93644"/>
                  </a:cubicBezTo>
                  <a:cubicBezTo>
                    <a:pt x="117687" y="93644"/>
                    <a:pt x="117817" y="93011"/>
                    <a:pt x="117373" y="92953"/>
                  </a:cubicBezTo>
                  <a:cubicBezTo>
                    <a:pt x="114099" y="92512"/>
                    <a:pt x="110848" y="92060"/>
                    <a:pt x="107610" y="91476"/>
                  </a:cubicBezTo>
                  <a:cubicBezTo>
                    <a:pt x="108622" y="81428"/>
                    <a:pt x="106848" y="71105"/>
                    <a:pt x="102514" y="61997"/>
                  </a:cubicBezTo>
                  <a:cubicBezTo>
                    <a:pt x="100144" y="57032"/>
                    <a:pt x="97061" y="52448"/>
                    <a:pt x="94798" y="47435"/>
                  </a:cubicBezTo>
                  <a:lnTo>
                    <a:pt x="94798" y="47435"/>
                  </a:lnTo>
                  <a:cubicBezTo>
                    <a:pt x="95025" y="51912"/>
                    <a:pt x="93858" y="56329"/>
                    <a:pt x="93525" y="60794"/>
                  </a:cubicBezTo>
                  <a:cubicBezTo>
                    <a:pt x="92667" y="72105"/>
                    <a:pt x="97442" y="83702"/>
                    <a:pt x="105978" y="91167"/>
                  </a:cubicBezTo>
                  <a:cubicBezTo>
                    <a:pt x="105836" y="91143"/>
                    <a:pt x="105681" y="91119"/>
                    <a:pt x="105538" y="91084"/>
                  </a:cubicBezTo>
                  <a:cubicBezTo>
                    <a:pt x="101597" y="90298"/>
                    <a:pt x="97692" y="89333"/>
                    <a:pt x="93834" y="88178"/>
                  </a:cubicBezTo>
                  <a:cubicBezTo>
                    <a:pt x="91548" y="87488"/>
                    <a:pt x="89274" y="86726"/>
                    <a:pt x="87024" y="85904"/>
                  </a:cubicBezTo>
                  <a:cubicBezTo>
                    <a:pt x="87071" y="85785"/>
                    <a:pt x="87119" y="85678"/>
                    <a:pt x="87155" y="85559"/>
                  </a:cubicBezTo>
                  <a:cubicBezTo>
                    <a:pt x="87881" y="83464"/>
                    <a:pt x="87559" y="81106"/>
                    <a:pt x="87143" y="78892"/>
                  </a:cubicBezTo>
                  <a:cubicBezTo>
                    <a:pt x="84392" y="64461"/>
                    <a:pt x="77904" y="50757"/>
                    <a:pt x="68474" y="39482"/>
                  </a:cubicBezTo>
                  <a:cubicBezTo>
                    <a:pt x="67890" y="38779"/>
                    <a:pt x="67212" y="38029"/>
                    <a:pt x="66307" y="37887"/>
                  </a:cubicBezTo>
                  <a:lnTo>
                    <a:pt x="66307" y="37887"/>
                  </a:lnTo>
                  <a:cubicBezTo>
                    <a:pt x="66878" y="50960"/>
                    <a:pt x="70462" y="63890"/>
                    <a:pt x="76713" y="75391"/>
                  </a:cubicBezTo>
                  <a:cubicBezTo>
                    <a:pt x="78463" y="78618"/>
                    <a:pt x="80499" y="81820"/>
                    <a:pt x="83202" y="84273"/>
                  </a:cubicBezTo>
                  <a:cubicBezTo>
                    <a:pt x="83011" y="84237"/>
                    <a:pt x="82809" y="84214"/>
                    <a:pt x="82606" y="84190"/>
                  </a:cubicBezTo>
                  <a:cubicBezTo>
                    <a:pt x="78856" y="82642"/>
                    <a:pt x="75189" y="80916"/>
                    <a:pt x="71605" y="79011"/>
                  </a:cubicBezTo>
                  <a:cubicBezTo>
                    <a:pt x="67783" y="76975"/>
                    <a:pt x="64068" y="74736"/>
                    <a:pt x="60497" y="72284"/>
                  </a:cubicBezTo>
                  <a:cubicBezTo>
                    <a:pt x="61699" y="63568"/>
                    <a:pt x="61270" y="54043"/>
                    <a:pt x="57949" y="45971"/>
                  </a:cubicBezTo>
                  <a:cubicBezTo>
                    <a:pt x="55020" y="38839"/>
                    <a:pt x="50436" y="32338"/>
                    <a:pt x="48781" y="24802"/>
                  </a:cubicBezTo>
                  <a:cubicBezTo>
                    <a:pt x="44566" y="30707"/>
                    <a:pt x="41101" y="37732"/>
                    <a:pt x="41982" y="44923"/>
                  </a:cubicBezTo>
                  <a:cubicBezTo>
                    <a:pt x="42661" y="50459"/>
                    <a:pt x="45816" y="55353"/>
                    <a:pt x="49138" y="59830"/>
                  </a:cubicBezTo>
                  <a:cubicBezTo>
                    <a:pt x="51710" y="63283"/>
                    <a:pt x="54436" y="66628"/>
                    <a:pt x="57187" y="69938"/>
                  </a:cubicBezTo>
                  <a:cubicBezTo>
                    <a:pt x="55341" y="68581"/>
                    <a:pt x="53531" y="67164"/>
                    <a:pt x="51769" y="65688"/>
                  </a:cubicBezTo>
                  <a:cubicBezTo>
                    <a:pt x="45614" y="60568"/>
                    <a:pt x="40018" y="54793"/>
                    <a:pt x="35148" y="48435"/>
                  </a:cubicBezTo>
                  <a:cubicBezTo>
                    <a:pt x="34172" y="47161"/>
                    <a:pt x="33231" y="45876"/>
                    <a:pt x="32314" y="44554"/>
                  </a:cubicBezTo>
                  <a:cubicBezTo>
                    <a:pt x="34755" y="42685"/>
                    <a:pt x="36446" y="39970"/>
                    <a:pt x="37529" y="37101"/>
                  </a:cubicBezTo>
                  <a:cubicBezTo>
                    <a:pt x="39839" y="31040"/>
                    <a:pt x="39661" y="24254"/>
                    <a:pt x="38125" y="17967"/>
                  </a:cubicBezTo>
                  <a:cubicBezTo>
                    <a:pt x="36589" y="11669"/>
                    <a:pt x="33755" y="5775"/>
                    <a:pt x="30826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8"/>
            <p:cNvSpPr/>
            <p:nvPr/>
          </p:nvSpPr>
          <p:spPr>
            <a:xfrm>
              <a:off x="5450975" y="4821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8"/>
            <p:cNvSpPr/>
            <p:nvPr/>
          </p:nvSpPr>
          <p:spPr>
            <a:xfrm>
              <a:off x="-402275" y="3052375"/>
              <a:ext cx="1943550" cy="2148800"/>
            </a:xfrm>
            <a:custGeom>
              <a:rect b="b" l="l" r="r" t="t"/>
              <a:pathLst>
                <a:path extrusionOk="0" h="85952" w="77742">
                  <a:moveTo>
                    <a:pt x="43207" y="1"/>
                  </a:moveTo>
                  <a:cubicBezTo>
                    <a:pt x="21498" y="1"/>
                    <a:pt x="1" y="25989"/>
                    <a:pt x="3887" y="49587"/>
                  </a:cubicBezTo>
                  <a:cubicBezTo>
                    <a:pt x="7832" y="73589"/>
                    <a:pt x="36524" y="85952"/>
                    <a:pt x="52128" y="85952"/>
                  </a:cubicBezTo>
                  <a:cubicBezTo>
                    <a:pt x="56114" y="85952"/>
                    <a:pt x="59247" y="85145"/>
                    <a:pt x="60894" y="83519"/>
                  </a:cubicBezTo>
                  <a:cubicBezTo>
                    <a:pt x="66097" y="78376"/>
                    <a:pt x="55155" y="66267"/>
                    <a:pt x="61787" y="50182"/>
                  </a:cubicBezTo>
                  <a:cubicBezTo>
                    <a:pt x="66645" y="38383"/>
                    <a:pt x="75420" y="37883"/>
                    <a:pt x="76372" y="29501"/>
                  </a:cubicBezTo>
                  <a:cubicBezTo>
                    <a:pt x="77742" y="17297"/>
                    <a:pt x="61168" y="842"/>
                    <a:pt x="44523" y="33"/>
                  </a:cubicBezTo>
                  <a:cubicBezTo>
                    <a:pt x="44084" y="11"/>
                    <a:pt x="43646" y="1"/>
                    <a:pt x="43207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8"/>
            <p:cNvSpPr/>
            <p:nvPr/>
          </p:nvSpPr>
          <p:spPr>
            <a:xfrm>
              <a:off x="5113425" y="1431500"/>
              <a:ext cx="250050" cy="540400"/>
            </a:xfrm>
            <a:custGeom>
              <a:rect b="b" l="l" r="r" t="t"/>
              <a:pathLst>
                <a:path extrusionOk="0" h="21616" w="10002">
                  <a:moveTo>
                    <a:pt x="1715" y="18493"/>
                  </a:moveTo>
                  <a:cubicBezTo>
                    <a:pt x="1715" y="18517"/>
                    <a:pt x="1715" y="18541"/>
                    <a:pt x="1727" y="18565"/>
                  </a:cubicBezTo>
                  <a:cubicBezTo>
                    <a:pt x="1655" y="18719"/>
                    <a:pt x="1596" y="18886"/>
                    <a:pt x="1536" y="19041"/>
                  </a:cubicBezTo>
                  <a:cubicBezTo>
                    <a:pt x="1429" y="19315"/>
                    <a:pt x="1620" y="19624"/>
                    <a:pt x="1870" y="19719"/>
                  </a:cubicBezTo>
                  <a:cubicBezTo>
                    <a:pt x="1950" y="19756"/>
                    <a:pt x="2026" y="19770"/>
                    <a:pt x="2100" y="19770"/>
                  </a:cubicBezTo>
                  <a:cubicBezTo>
                    <a:pt x="2147" y="19770"/>
                    <a:pt x="2193" y="19764"/>
                    <a:pt x="2239" y="19755"/>
                  </a:cubicBezTo>
                  <a:lnTo>
                    <a:pt x="2239" y="19755"/>
                  </a:lnTo>
                  <a:cubicBezTo>
                    <a:pt x="2215" y="19779"/>
                    <a:pt x="2203" y="19803"/>
                    <a:pt x="2179" y="19827"/>
                  </a:cubicBezTo>
                  <a:cubicBezTo>
                    <a:pt x="2046" y="20019"/>
                    <a:pt x="1590" y="20556"/>
                    <a:pt x="1350" y="20556"/>
                  </a:cubicBezTo>
                  <a:cubicBezTo>
                    <a:pt x="1248" y="20556"/>
                    <a:pt x="1185" y="20459"/>
                    <a:pt x="1203" y="20196"/>
                  </a:cubicBezTo>
                  <a:cubicBezTo>
                    <a:pt x="1239" y="19636"/>
                    <a:pt x="1513" y="19029"/>
                    <a:pt x="1715" y="18493"/>
                  </a:cubicBezTo>
                  <a:close/>
                  <a:moveTo>
                    <a:pt x="9353" y="0"/>
                  </a:moveTo>
                  <a:cubicBezTo>
                    <a:pt x="9124" y="0"/>
                    <a:pt x="8907" y="123"/>
                    <a:pt x="8871" y="396"/>
                  </a:cubicBezTo>
                  <a:cubicBezTo>
                    <a:pt x="8835" y="598"/>
                    <a:pt x="8799" y="789"/>
                    <a:pt x="8775" y="991"/>
                  </a:cubicBezTo>
                  <a:cubicBezTo>
                    <a:pt x="8743" y="985"/>
                    <a:pt x="8711" y="981"/>
                    <a:pt x="8678" y="981"/>
                  </a:cubicBezTo>
                  <a:cubicBezTo>
                    <a:pt x="8530" y="981"/>
                    <a:pt x="8390" y="1051"/>
                    <a:pt x="8371" y="1217"/>
                  </a:cubicBezTo>
                  <a:cubicBezTo>
                    <a:pt x="7442" y="7027"/>
                    <a:pt x="3465" y="11587"/>
                    <a:pt x="1203" y="16862"/>
                  </a:cubicBezTo>
                  <a:cubicBezTo>
                    <a:pt x="917" y="17505"/>
                    <a:pt x="667" y="18160"/>
                    <a:pt x="441" y="18826"/>
                  </a:cubicBezTo>
                  <a:cubicBezTo>
                    <a:pt x="239" y="19434"/>
                    <a:pt x="0" y="20124"/>
                    <a:pt x="191" y="20767"/>
                  </a:cubicBezTo>
                  <a:cubicBezTo>
                    <a:pt x="345" y="21280"/>
                    <a:pt x="807" y="21616"/>
                    <a:pt x="1320" y="21616"/>
                  </a:cubicBezTo>
                  <a:cubicBezTo>
                    <a:pt x="1403" y="21616"/>
                    <a:pt x="1488" y="21607"/>
                    <a:pt x="1572" y="21589"/>
                  </a:cubicBezTo>
                  <a:cubicBezTo>
                    <a:pt x="2227" y="21446"/>
                    <a:pt x="2679" y="20862"/>
                    <a:pt x="3048" y="20339"/>
                  </a:cubicBezTo>
                  <a:cubicBezTo>
                    <a:pt x="4846" y="17779"/>
                    <a:pt x="6311" y="15005"/>
                    <a:pt x="7466" y="12099"/>
                  </a:cubicBezTo>
                  <a:cubicBezTo>
                    <a:pt x="8763" y="8801"/>
                    <a:pt x="9597" y="5349"/>
                    <a:pt x="9978" y="1824"/>
                  </a:cubicBezTo>
                  <a:cubicBezTo>
                    <a:pt x="10002" y="1682"/>
                    <a:pt x="9954" y="1574"/>
                    <a:pt x="9871" y="1479"/>
                  </a:cubicBezTo>
                  <a:cubicBezTo>
                    <a:pt x="9895" y="1170"/>
                    <a:pt x="9918" y="848"/>
                    <a:pt x="9942" y="539"/>
                  </a:cubicBezTo>
                  <a:cubicBezTo>
                    <a:pt x="9956" y="199"/>
                    <a:pt x="9644" y="0"/>
                    <a:pt x="9353" y="0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8"/>
            <p:cNvSpPr/>
            <p:nvPr/>
          </p:nvSpPr>
          <p:spPr>
            <a:xfrm>
              <a:off x="2596375" y="3730325"/>
              <a:ext cx="465325" cy="383875"/>
            </a:xfrm>
            <a:custGeom>
              <a:rect b="b" l="l" r="r" t="t"/>
              <a:pathLst>
                <a:path extrusionOk="0" h="15355" w="18613">
                  <a:moveTo>
                    <a:pt x="17232" y="1"/>
                  </a:moveTo>
                  <a:cubicBezTo>
                    <a:pt x="16724" y="1"/>
                    <a:pt x="16213" y="231"/>
                    <a:pt x="15767" y="454"/>
                  </a:cubicBezTo>
                  <a:cubicBezTo>
                    <a:pt x="12969" y="1835"/>
                    <a:pt x="10338" y="3573"/>
                    <a:pt x="7945" y="5574"/>
                  </a:cubicBezTo>
                  <a:cubicBezTo>
                    <a:pt x="5218" y="7836"/>
                    <a:pt x="2837" y="10479"/>
                    <a:pt x="813" y="13384"/>
                  </a:cubicBezTo>
                  <a:cubicBezTo>
                    <a:pt x="730" y="13491"/>
                    <a:pt x="718" y="13622"/>
                    <a:pt x="741" y="13741"/>
                  </a:cubicBezTo>
                  <a:cubicBezTo>
                    <a:pt x="563" y="14003"/>
                    <a:pt x="396" y="14265"/>
                    <a:pt x="229" y="14539"/>
                  </a:cubicBezTo>
                  <a:cubicBezTo>
                    <a:pt x="1" y="14918"/>
                    <a:pt x="384" y="15355"/>
                    <a:pt x="748" y="15355"/>
                  </a:cubicBezTo>
                  <a:cubicBezTo>
                    <a:pt x="876" y="15355"/>
                    <a:pt x="1002" y="15300"/>
                    <a:pt x="1099" y="15170"/>
                  </a:cubicBezTo>
                  <a:lnTo>
                    <a:pt x="1480" y="14694"/>
                  </a:lnTo>
                  <a:cubicBezTo>
                    <a:pt x="1549" y="14757"/>
                    <a:pt x="1639" y="14797"/>
                    <a:pt x="1726" y="14797"/>
                  </a:cubicBezTo>
                  <a:cubicBezTo>
                    <a:pt x="1802" y="14797"/>
                    <a:pt x="1876" y="14766"/>
                    <a:pt x="1932" y="14694"/>
                  </a:cubicBezTo>
                  <a:cubicBezTo>
                    <a:pt x="5528" y="10038"/>
                    <a:pt x="11207" y="7931"/>
                    <a:pt x="15719" y="4395"/>
                  </a:cubicBezTo>
                  <a:cubicBezTo>
                    <a:pt x="16279" y="3954"/>
                    <a:pt x="16815" y="3514"/>
                    <a:pt x="17327" y="3038"/>
                  </a:cubicBezTo>
                  <a:cubicBezTo>
                    <a:pt x="17791" y="2597"/>
                    <a:pt x="18339" y="2109"/>
                    <a:pt x="18482" y="1454"/>
                  </a:cubicBezTo>
                  <a:cubicBezTo>
                    <a:pt x="18613" y="847"/>
                    <a:pt x="18256" y="240"/>
                    <a:pt x="17660" y="61"/>
                  </a:cubicBezTo>
                  <a:cubicBezTo>
                    <a:pt x="17519" y="19"/>
                    <a:pt x="17376" y="1"/>
                    <a:pt x="17232" y="1"/>
                  </a:cubicBezTo>
                  <a:close/>
                </a:path>
              </a:pathLst>
            </a:custGeom>
            <a:solidFill>
              <a:srgbClr val="FFE1DD">
                <a:alpha val="1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58"/>
          <p:cNvGrpSpPr/>
          <p:nvPr/>
        </p:nvGrpSpPr>
        <p:grpSpPr>
          <a:xfrm>
            <a:off x="-436776" y="-1353106"/>
            <a:ext cx="4524917" cy="3282309"/>
            <a:chOff x="1458275" y="1034475"/>
            <a:chExt cx="4354650" cy="3158800"/>
          </a:xfrm>
        </p:grpSpPr>
        <p:sp>
          <p:nvSpPr>
            <p:cNvPr id="156" name="Google Shape;156;p58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8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8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58"/>
          <p:cNvSpPr txBox="1"/>
          <p:nvPr>
            <p:ph idx="1" type="subTitle"/>
          </p:nvPr>
        </p:nvSpPr>
        <p:spPr>
          <a:xfrm>
            <a:off x="5437650" y="2354675"/>
            <a:ext cx="22707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60" name="Google Shape;160;p58"/>
          <p:cNvSpPr txBox="1"/>
          <p:nvPr>
            <p:ph idx="2" type="subTitle"/>
          </p:nvPr>
        </p:nvSpPr>
        <p:spPr>
          <a:xfrm>
            <a:off x="5437650" y="1477425"/>
            <a:ext cx="2993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1" name="Google Shape;161;p58"/>
          <p:cNvSpPr txBox="1"/>
          <p:nvPr>
            <p:ph idx="3" type="subTitle"/>
          </p:nvPr>
        </p:nvSpPr>
        <p:spPr>
          <a:xfrm>
            <a:off x="5437650" y="1102650"/>
            <a:ext cx="22707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62" name="Google Shape;162;p58"/>
          <p:cNvSpPr txBox="1"/>
          <p:nvPr>
            <p:ph idx="4" type="subTitle"/>
          </p:nvPr>
        </p:nvSpPr>
        <p:spPr>
          <a:xfrm>
            <a:off x="5437650" y="3953675"/>
            <a:ext cx="3017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3" name="Google Shape;163;p58"/>
          <p:cNvSpPr txBox="1"/>
          <p:nvPr>
            <p:ph idx="5" type="subTitle"/>
          </p:nvPr>
        </p:nvSpPr>
        <p:spPr>
          <a:xfrm>
            <a:off x="5437650" y="3668425"/>
            <a:ext cx="22707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64" name="Google Shape;164;p58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5" name="Google Shape;165;p58"/>
          <p:cNvGrpSpPr/>
          <p:nvPr/>
        </p:nvGrpSpPr>
        <p:grpSpPr>
          <a:xfrm>
            <a:off x="5222887" y="-3492034"/>
            <a:ext cx="4485600" cy="4370150"/>
            <a:chOff x="4484375" y="647000"/>
            <a:chExt cx="4485600" cy="4370150"/>
          </a:xfrm>
        </p:grpSpPr>
        <p:sp>
          <p:nvSpPr>
            <p:cNvPr id="166" name="Google Shape;166;p58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8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58"/>
          <p:cNvSpPr txBox="1"/>
          <p:nvPr>
            <p:ph idx="6" type="subTitle"/>
          </p:nvPr>
        </p:nvSpPr>
        <p:spPr>
          <a:xfrm>
            <a:off x="5437650" y="2854650"/>
            <a:ext cx="2993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59"/>
          <p:cNvGrpSpPr/>
          <p:nvPr/>
        </p:nvGrpSpPr>
        <p:grpSpPr>
          <a:xfrm>
            <a:off x="-3750" y="-1750575"/>
            <a:ext cx="8520640" cy="7390231"/>
            <a:chOff x="-3750" y="-1750575"/>
            <a:chExt cx="8520640" cy="7390231"/>
          </a:xfrm>
        </p:grpSpPr>
        <p:sp>
          <p:nvSpPr>
            <p:cNvPr id="171" name="Google Shape;171;p59"/>
            <p:cNvSpPr/>
            <p:nvPr/>
          </p:nvSpPr>
          <p:spPr>
            <a:xfrm>
              <a:off x="7205189" y="3772759"/>
              <a:ext cx="1080161" cy="690324"/>
            </a:xfrm>
            <a:custGeom>
              <a:rect b="b" l="l" r="r" t="t"/>
              <a:pathLst>
                <a:path extrusionOk="0" h="26114" w="40861">
                  <a:moveTo>
                    <a:pt x="40481" y="1"/>
                  </a:moveTo>
                  <a:cubicBezTo>
                    <a:pt x="40422" y="1"/>
                    <a:pt x="40362" y="23"/>
                    <a:pt x="40308" y="77"/>
                  </a:cubicBezTo>
                  <a:cubicBezTo>
                    <a:pt x="35879" y="4387"/>
                    <a:pt x="31080" y="8328"/>
                    <a:pt x="26020" y="11876"/>
                  </a:cubicBezTo>
                  <a:cubicBezTo>
                    <a:pt x="20984" y="15424"/>
                    <a:pt x="15614" y="18520"/>
                    <a:pt x="10030" y="21139"/>
                  </a:cubicBezTo>
                  <a:cubicBezTo>
                    <a:pt x="8458" y="21878"/>
                    <a:pt x="6863" y="22580"/>
                    <a:pt x="5256" y="23271"/>
                  </a:cubicBezTo>
                  <a:cubicBezTo>
                    <a:pt x="4470" y="23604"/>
                    <a:pt x="3672" y="23937"/>
                    <a:pt x="2874" y="24259"/>
                  </a:cubicBezTo>
                  <a:cubicBezTo>
                    <a:pt x="2065" y="24580"/>
                    <a:pt x="1219" y="24854"/>
                    <a:pt x="446" y="25271"/>
                  </a:cubicBezTo>
                  <a:cubicBezTo>
                    <a:pt x="0" y="25505"/>
                    <a:pt x="273" y="26113"/>
                    <a:pt x="710" y="26113"/>
                  </a:cubicBezTo>
                  <a:cubicBezTo>
                    <a:pt x="740" y="26113"/>
                    <a:pt x="771" y="26111"/>
                    <a:pt x="803" y="26104"/>
                  </a:cubicBezTo>
                  <a:cubicBezTo>
                    <a:pt x="2303" y="25807"/>
                    <a:pt x="3779" y="25128"/>
                    <a:pt x="5196" y="24568"/>
                  </a:cubicBezTo>
                  <a:cubicBezTo>
                    <a:pt x="6649" y="24009"/>
                    <a:pt x="8077" y="23402"/>
                    <a:pt x="9482" y="22747"/>
                  </a:cubicBezTo>
                  <a:cubicBezTo>
                    <a:pt x="12304" y="21437"/>
                    <a:pt x="15066" y="20008"/>
                    <a:pt x="17769" y="18461"/>
                  </a:cubicBezTo>
                  <a:cubicBezTo>
                    <a:pt x="23175" y="15353"/>
                    <a:pt x="28306" y="11745"/>
                    <a:pt x="33069" y="7721"/>
                  </a:cubicBezTo>
                  <a:cubicBezTo>
                    <a:pt x="35748" y="5459"/>
                    <a:pt x="38272" y="3006"/>
                    <a:pt x="40677" y="458"/>
                  </a:cubicBezTo>
                  <a:cubicBezTo>
                    <a:pt x="40861" y="265"/>
                    <a:pt x="40682" y="1"/>
                    <a:pt x="4048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9"/>
            <p:cNvSpPr/>
            <p:nvPr/>
          </p:nvSpPr>
          <p:spPr>
            <a:xfrm>
              <a:off x="2001450" y="1945306"/>
              <a:ext cx="4308826" cy="3243072"/>
            </a:xfrm>
            <a:custGeom>
              <a:rect b="b" l="l" r="r" t="t"/>
              <a:pathLst>
                <a:path extrusionOk="0" h="122681" w="162997">
                  <a:moveTo>
                    <a:pt x="15951" y="1"/>
                  </a:moveTo>
                  <a:cubicBezTo>
                    <a:pt x="10021" y="1"/>
                    <a:pt x="3898" y="1785"/>
                    <a:pt x="1727" y="7034"/>
                  </a:cubicBezTo>
                  <a:cubicBezTo>
                    <a:pt x="0" y="11201"/>
                    <a:pt x="1631" y="16142"/>
                    <a:pt x="4572" y="19559"/>
                  </a:cubicBezTo>
                  <a:cubicBezTo>
                    <a:pt x="7525" y="22976"/>
                    <a:pt x="11573" y="25203"/>
                    <a:pt x="15490" y="27429"/>
                  </a:cubicBezTo>
                  <a:cubicBezTo>
                    <a:pt x="27754" y="34406"/>
                    <a:pt x="39600" y="42098"/>
                    <a:pt x="50959" y="50468"/>
                  </a:cubicBezTo>
                  <a:cubicBezTo>
                    <a:pt x="55293" y="53671"/>
                    <a:pt x="59662" y="57088"/>
                    <a:pt x="62270" y="61803"/>
                  </a:cubicBezTo>
                  <a:cubicBezTo>
                    <a:pt x="65270" y="67220"/>
                    <a:pt x="65568" y="73697"/>
                    <a:pt x="67592" y="79555"/>
                  </a:cubicBezTo>
                  <a:cubicBezTo>
                    <a:pt x="70199" y="87103"/>
                    <a:pt x="75569" y="93342"/>
                    <a:pt x="81022" y="99188"/>
                  </a:cubicBezTo>
                  <a:cubicBezTo>
                    <a:pt x="91948" y="110919"/>
                    <a:pt x="106924" y="122680"/>
                    <a:pt x="123310" y="122680"/>
                  </a:cubicBezTo>
                  <a:cubicBezTo>
                    <a:pt x="127281" y="122680"/>
                    <a:pt x="131335" y="121990"/>
                    <a:pt x="135434" y="120441"/>
                  </a:cubicBezTo>
                  <a:cubicBezTo>
                    <a:pt x="141887" y="118000"/>
                    <a:pt x="154305" y="113797"/>
                    <a:pt x="158270" y="108237"/>
                  </a:cubicBezTo>
                  <a:cubicBezTo>
                    <a:pt x="162997" y="101593"/>
                    <a:pt x="158270" y="93033"/>
                    <a:pt x="153853" y="87937"/>
                  </a:cubicBezTo>
                  <a:cubicBezTo>
                    <a:pt x="148376" y="81591"/>
                    <a:pt x="140494" y="77662"/>
                    <a:pt x="132326" y="75781"/>
                  </a:cubicBezTo>
                  <a:cubicBezTo>
                    <a:pt x="126766" y="74507"/>
                    <a:pt x="120658" y="73947"/>
                    <a:pt x="116396" y="70161"/>
                  </a:cubicBezTo>
                  <a:cubicBezTo>
                    <a:pt x="113538" y="67637"/>
                    <a:pt x="111955" y="64029"/>
                    <a:pt x="110085" y="60707"/>
                  </a:cubicBezTo>
                  <a:cubicBezTo>
                    <a:pt x="102703" y="47634"/>
                    <a:pt x="90249" y="38359"/>
                    <a:pt x="78165" y="29465"/>
                  </a:cubicBezTo>
                  <a:cubicBezTo>
                    <a:pt x="60436" y="16452"/>
                    <a:pt x="41660" y="2998"/>
                    <a:pt x="19836" y="248"/>
                  </a:cubicBezTo>
                  <a:cubicBezTo>
                    <a:pt x="18581" y="89"/>
                    <a:pt x="17271" y="1"/>
                    <a:pt x="15951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9"/>
            <p:cNvSpPr/>
            <p:nvPr/>
          </p:nvSpPr>
          <p:spPr>
            <a:xfrm>
              <a:off x="80286" y="-1331903"/>
              <a:ext cx="6261183" cy="2619761"/>
            </a:xfrm>
            <a:custGeom>
              <a:rect b="b" l="l" r="r" t="t"/>
              <a:pathLst>
                <a:path extrusionOk="0" h="99102" w="236852">
                  <a:moveTo>
                    <a:pt x="57722" y="0"/>
                  </a:moveTo>
                  <a:cubicBezTo>
                    <a:pt x="51203" y="0"/>
                    <a:pt x="44684" y="315"/>
                    <a:pt x="38196" y="944"/>
                  </a:cubicBezTo>
                  <a:cubicBezTo>
                    <a:pt x="31457" y="1599"/>
                    <a:pt x="24301" y="2802"/>
                    <a:pt x="19348" y="7410"/>
                  </a:cubicBezTo>
                  <a:cubicBezTo>
                    <a:pt x="13014" y="13327"/>
                    <a:pt x="16240" y="20875"/>
                    <a:pt x="18229" y="27983"/>
                  </a:cubicBezTo>
                  <a:cubicBezTo>
                    <a:pt x="16626" y="27714"/>
                    <a:pt x="15087" y="27570"/>
                    <a:pt x="13637" y="27570"/>
                  </a:cubicBezTo>
                  <a:cubicBezTo>
                    <a:pt x="7074" y="27570"/>
                    <a:pt x="2334" y="30517"/>
                    <a:pt x="1739" y="38104"/>
                  </a:cubicBezTo>
                  <a:cubicBezTo>
                    <a:pt x="1358" y="42866"/>
                    <a:pt x="0" y="47962"/>
                    <a:pt x="965" y="52701"/>
                  </a:cubicBezTo>
                  <a:cubicBezTo>
                    <a:pt x="2024" y="57904"/>
                    <a:pt x="5727" y="61940"/>
                    <a:pt x="9252" y="65691"/>
                  </a:cubicBezTo>
                  <a:cubicBezTo>
                    <a:pt x="15252" y="72084"/>
                    <a:pt x="21539" y="78668"/>
                    <a:pt x="29718" y="81835"/>
                  </a:cubicBezTo>
                  <a:cubicBezTo>
                    <a:pt x="34176" y="83561"/>
                    <a:pt x="38827" y="84146"/>
                    <a:pt x="43578" y="84146"/>
                  </a:cubicBezTo>
                  <a:cubicBezTo>
                    <a:pt x="53577" y="84146"/>
                    <a:pt x="64016" y="81555"/>
                    <a:pt x="74022" y="81555"/>
                  </a:cubicBezTo>
                  <a:cubicBezTo>
                    <a:pt x="78715" y="81555"/>
                    <a:pt x="83313" y="82125"/>
                    <a:pt x="87726" y="83800"/>
                  </a:cubicBezTo>
                  <a:cubicBezTo>
                    <a:pt x="96846" y="87265"/>
                    <a:pt x="103918" y="95099"/>
                    <a:pt x="113265" y="97897"/>
                  </a:cubicBezTo>
                  <a:cubicBezTo>
                    <a:pt x="116131" y="98754"/>
                    <a:pt x="119088" y="99102"/>
                    <a:pt x="122069" y="99102"/>
                  </a:cubicBezTo>
                  <a:cubicBezTo>
                    <a:pt x="126292" y="99102"/>
                    <a:pt x="130563" y="98404"/>
                    <a:pt x="134696" y="97468"/>
                  </a:cubicBezTo>
                  <a:cubicBezTo>
                    <a:pt x="152698" y="93384"/>
                    <a:pt x="170355" y="84300"/>
                    <a:pt x="180666" y="68977"/>
                  </a:cubicBezTo>
                  <a:cubicBezTo>
                    <a:pt x="182035" y="66929"/>
                    <a:pt x="183297" y="64762"/>
                    <a:pt x="185107" y="63095"/>
                  </a:cubicBezTo>
                  <a:cubicBezTo>
                    <a:pt x="187476" y="60928"/>
                    <a:pt x="190584" y="59773"/>
                    <a:pt x="193548" y="58535"/>
                  </a:cubicBezTo>
                  <a:cubicBezTo>
                    <a:pt x="208753" y="52165"/>
                    <a:pt x="222326" y="41914"/>
                    <a:pt x="232625" y="29019"/>
                  </a:cubicBezTo>
                  <a:cubicBezTo>
                    <a:pt x="234458" y="26710"/>
                    <a:pt x="236268" y="24150"/>
                    <a:pt x="236506" y="21209"/>
                  </a:cubicBezTo>
                  <a:cubicBezTo>
                    <a:pt x="236851" y="16970"/>
                    <a:pt x="233720" y="13053"/>
                    <a:pt x="229886" y="11208"/>
                  </a:cubicBezTo>
                  <a:cubicBezTo>
                    <a:pt x="226333" y="9503"/>
                    <a:pt x="222276" y="9239"/>
                    <a:pt x="218307" y="9239"/>
                  </a:cubicBezTo>
                  <a:cubicBezTo>
                    <a:pt x="218007" y="9239"/>
                    <a:pt x="217707" y="9241"/>
                    <a:pt x="217408" y="9243"/>
                  </a:cubicBezTo>
                  <a:cubicBezTo>
                    <a:pt x="197101" y="9463"/>
                    <a:pt x="176903" y="13820"/>
                    <a:pt x="156655" y="13820"/>
                  </a:cubicBezTo>
                  <a:cubicBezTo>
                    <a:pt x="153884" y="13820"/>
                    <a:pt x="151113" y="13738"/>
                    <a:pt x="148340" y="13553"/>
                  </a:cubicBezTo>
                  <a:cubicBezTo>
                    <a:pt x="129731" y="12315"/>
                    <a:pt x="111776" y="6469"/>
                    <a:pt x="93429" y="3171"/>
                  </a:cubicBezTo>
                  <a:cubicBezTo>
                    <a:pt x="81652" y="1059"/>
                    <a:pt x="69687" y="0"/>
                    <a:pt x="57722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9"/>
            <p:cNvSpPr/>
            <p:nvPr/>
          </p:nvSpPr>
          <p:spPr>
            <a:xfrm>
              <a:off x="-3750" y="1477201"/>
              <a:ext cx="3002619" cy="4162455"/>
            </a:xfrm>
            <a:custGeom>
              <a:rect b="b" l="l" r="r" t="t"/>
              <a:pathLst>
                <a:path extrusionOk="0" h="157460" w="113585">
                  <a:moveTo>
                    <a:pt x="47542" y="1"/>
                  </a:moveTo>
                  <a:cubicBezTo>
                    <a:pt x="37850" y="15455"/>
                    <a:pt x="28242" y="32064"/>
                    <a:pt x="27349" y="50198"/>
                  </a:cubicBezTo>
                  <a:cubicBezTo>
                    <a:pt x="25623" y="41494"/>
                    <a:pt x="24956" y="32576"/>
                    <a:pt x="26016" y="23754"/>
                  </a:cubicBezTo>
                  <a:cubicBezTo>
                    <a:pt x="26218" y="22075"/>
                    <a:pt x="26480" y="20408"/>
                    <a:pt x="26813" y="18753"/>
                  </a:cubicBezTo>
                  <a:cubicBezTo>
                    <a:pt x="26863" y="18481"/>
                    <a:pt x="26633" y="18299"/>
                    <a:pt x="26423" y="18299"/>
                  </a:cubicBezTo>
                  <a:cubicBezTo>
                    <a:pt x="26285" y="18299"/>
                    <a:pt x="26156" y="18378"/>
                    <a:pt x="26123" y="18563"/>
                  </a:cubicBezTo>
                  <a:cubicBezTo>
                    <a:pt x="23444" y="31612"/>
                    <a:pt x="24706" y="45114"/>
                    <a:pt x="28052" y="57913"/>
                  </a:cubicBezTo>
                  <a:cubicBezTo>
                    <a:pt x="28873" y="61104"/>
                    <a:pt x="29826" y="64259"/>
                    <a:pt x="30897" y="67378"/>
                  </a:cubicBezTo>
                  <a:cubicBezTo>
                    <a:pt x="25694" y="57329"/>
                    <a:pt x="21551" y="47364"/>
                    <a:pt x="17610" y="36577"/>
                  </a:cubicBezTo>
                  <a:cubicBezTo>
                    <a:pt x="13728" y="25921"/>
                    <a:pt x="9061" y="15181"/>
                    <a:pt x="977" y="7228"/>
                  </a:cubicBezTo>
                  <a:lnTo>
                    <a:pt x="977" y="7228"/>
                  </a:lnTo>
                  <a:cubicBezTo>
                    <a:pt x="477" y="15146"/>
                    <a:pt x="0" y="23182"/>
                    <a:pt x="1751" y="30921"/>
                  </a:cubicBezTo>
                  <a:cubicBezTo>
                    <a:pt x="3656" y="39411"/>
                    <a:pt x="8192" y="47138"/>
                    <a:pt x="13847" y="53734"/>
                  </a:cubicBezTo>
                  <a:cubicBezTo>
                    <a:pt x="19134" y="59901"/>
                    <a:pt x="25385" y="65152"/>
                    <a:pt x="31838" y="70069"/>
                  </a:cubicBezTo>
                  <a:cubicBezTo>
                    <a:pt x="34195" y="76546"/>
                    <a:pt x="37041" y="82868"/>
                    <a:pt x="40279" y="88940"/>
                  </a:cubicBezTo>
                  <a:cubicBezTo>
                    <a:pt x="42720" y="93524"/>
                    <a:pt x="45411" y="97977"/>
                    <a:pt x="48316" y="102287"/>
                  </a:cubicBezTo>
                  <a:cubicBezTo>
                    <a:pt x="43077" y="95334"/>
                    <a:pt x="33802" y="82047"/>
                    <a:pt x="30957" y="79761"/>
                  </a:cubicBezTo>
                  <a:cubicBezTo>
                    <a:pt x="22718" y="73177"/>
                    <a:pt x="13812" y="67474"/>
                    <a:pt x="5584" y="60866"/>
                  </a:cubicBezTo>
                  <a:cubicBezTo>
                    <a:pt x="5168" y="60532"/>
                    <a:pt x="4739" y="60151"/>
                    <a:pt x="4358" y="59746"/>
                  </a:cubicBezTo>
                  <a:cubicBezTo>
                    <a:pt x="3977" y="58794"/>
                    <a:pt x="3489" y="58722"/>
                    <a:pt x="3132" y="57758"/>
                  </a:cubicBezTo>
                  <a:lnTo>
                    <a:pt x="3132" y="57758"/>
                  </a:lnTo>
                  <a:cubicBezTo>
                    <a:pt x="3227" y="59663"/>
                    <a:pt x="4370" y="63604"/>
                    <a:pt x="5132" y="64437"/>
                  </a:cubicBezTo>
                  <a:cubicBezTo>
                    <a:pt x="10466" y="77701"/>
                    <a:pt x="18086" y="85047"/>
                    <a:pt x="28718" y="94608"/>
                  </a:cubicBezTo>
                  <a:cubicBezTo>
                    <a:pt x="34898" y="100156"/>
                    <a:pt x="42220" y="105026"/>
                    <a:pt x="50435" y="105954"/>
                  </a:cubicBezTo>
                  <a:cubicBezTo>
                    <a:pt x="50447" y="105966"/>
                    <a:pt x="50447" y="105990"/>
                    <a:pt x="50459" y="106002"/>
                  </a:cubicBezTo>
                  <a:lnTo>
                    <a:pt x="50483" y="105954"/>
                  </a:lnTo>
                  <a:cubicBezTo>
                    <a:pt x="50626" y="105966"/>
                    <a:pt x="50769" y="105990"/>
                    <a:pt x="50900" y="106002"/>
                  </a:cubicBezTo>
                  <a:cubicBezTo>
                    <a:pt x="53293" y="109336"/>
                    <a:pt x="55817" y="112586"/>
                    <a:pt x="58460" y="115729"/>
                  </a:cubicBezTo>
                  <a:cubicBezTo>
                    <a:pt x="61925" y="119849"/>
                    <a:pt x="65592" y="123790"/>
                    <a:pt x="69450" y="127529"/>
                  </a:cubicBezTo>
                  <a:cubicBezTo>
                    <a:pt x="59786" y="123195"/>
                    <a:pt x="49180" y="120968"/>
                    <a:pt x="38582" y="120968"/>
                  </a:cubicBezTo>
                  <a:cubicBezTo>
                    <a:pt x="30547" y="120968"/>
                    <a:pt x="22516" y="122248"/>
                    <a:pt x="14907" y="124862"/>
                  </a:cubicBezTo>
                  <a:cubicBezTo>
                    <a:pt x="24027" y="129314"/>
                    <a:pt x="33564" y="133053"/>
                    <a:pt x="43530" y="134982"/>
                  </a:cubicBezTo>
                  <a:cubicBezTo>
                    <a:pt x="48145" y="135881"/>
                    <a:pt x="52859" y="136379"/>
                    <a:pt x="57570" y="136379"/>
                  </a:cubicBezTo>
                  <a:cubicBezTo>
                    <a:pt x="58534" y="136379"/>
                    <a:pt x="59498" y="136358"/>
                    <a:pt x="60460" y="136315"/>
                  </a:cubicBezTo>
                  <a:cubicBezTo>
                    <a:pt x="64961" y="136113"/>
                    <a:pt x="72081" y="136089"/>
                    <a:pt x="76105" y="134029"/>
                  </a:cubicBezTo>
                  <a:lnTo>
                    <a:pt x="75867" y="133446"/>
                  </a:lnTo>
                  <a:lnTo>
                    <a:pt x="75867" y="133446"/>
                  </a:lnTo>
                  <a:cubicBezTo>
                    <a:pt x="77772" y="135113"/>
                    <a:pt x="79725" y="136732"/>
                    <a:pt x="81713" y="138304"/>
                  </a:cubicBezTo>
                  <a:cubicBezTo>
                    <a:pt x="90202" y="145043"/>
                    <a:pt x="99310" y="150865"/>
                    <a:pt x="109002" y="155722"/>
                  </a:cubicBezTo>
                  <a:cubicBezTo>
                    <a:pt x="110205" y="156318"/>
                    <a:pt x="111407" y="156889"/>
                    <a:pt x="112645" y="157413"/>
                  </a:cubicBezTo>
                  <a:cubicBezTo>
                    <a:pt x="112717" y="157445"/>
                    <a:pt x="112787" y="157459"/>
                    <a:pt x="112854" y="157459"/>
                  </a:cubicBezTo>
                  <a:cubicBezTo>
                    <a:pt x="113290" y="157459"/>
                    <a:pt x="113584" y="156861"/>
                    <a:pt x="113110" y="156604"/>
                  </a:cubicBezTo>
                  <a:cubicBezTo>
                    <a:pt x="109216" y="154544"/>
                    <a:pt x="105347" y="152472"/>
                    <a:pt x="101549" y="150246"/>
                  </a:cubicBezTo>
                  <a:cubicBezTo>
                    <a:pt x="107466" y="138113"/>
                    <a:pt x="110014" y="124350"/>
                    <a:pt x="108788" y="110907"/>
                  </a:cubicBezTo>
                  <a:cubicBezTo>
                    <a:pt x="108121" y="103597"/>
                    <a:pt x="106359" y="96406"/>
                    <a:pt x="105847" y="89083"/>
                  </a:cubicBezTo>
                  <a:cubicBezTo>
                    <a:pt x="104061" y="94798"/>
                    <a:pt x="100561" y="99799"/>
                    <a:pt x="98072" y="105240"/>
                  </a:cubicBezTo>
                  <a:cubicBezTo>
                    <a:pt x="91762" y="119039"/>
                    <a:pt x="92405" y="135791"/>
                    <a:pt x="99644" y="149103"/>
                  </a:cubicBezTo>
                  <a:lnTo>
                    <a:pt x="99144" y="148805"/>
                  </a:lnTo>
                  <a:cubicBezTo>
                    <a:pt x="94560" y="145995"/>
                    <a:pt x="90095" y="142971"/>
                    <a:pt x="85797" y="139732"/>
                  </a:cubicBezTo>
                  <a:cubicBezTo>
                    <a:pt x="83249" y="137815"/>
                    <a:pt x="80749" y="135815"/>
                    <a:pt x="78320" y="133744"/>
                  </a:cubicBezTo>
                  <a:cubicBezTo>
                    <a:pt x="78427" y="133624"/>
                    <a:pt x="78534" y="133494"/>
                    <a:pt x="78641" y="133374"/>
                  </a:cubicBezTo>
                  <a:cubicBezTo>
                    <a:pt x="80510" y="131077"/>
                    <a:pt x="81213" y="127969"/>
                    <a:pt x="81701" y="125004"/>
                  </a:cubicBezTo>
                  <a:cubicBezTo>
                    <a:pt x="84928" y="105621"/>
                    <a:pt x="83118" y="85440"/>
                    <a:pt x="76522" y="66938"/>
                  </a:cubicBezTo>
                  <a:cubicBezTo>
                    <a:pt x="76105" y="65783"/>
                    <a:pt x="75593" y="64533"/>
                    <a:pt x="74522" y="63937"/>
                  </a:cubicBezTo>
                  <a:cubicBezTo>
                    <a:pt x="69200" y="80594"/>
                    <a:pt x="67723" y="98477"/>
                    <a:pt x="70235" y="115777"/>
                  </a:cubicBezTo>
                  <a:cubicBezTo>
                    <a:pt x="70950" y="120647"/>
                    <a:pt x="72021" y="125600"/>
                    <a:pt x="74272" y="129922"/>
                  </a:cubicBezTo>
                  <a:cubicBezTo>
                    <a:pt x="74033" y="129791"/>
                    <a:pt x="73807" y="129672"/>
                    <a:pt x="73569" y="129541"/>
                  </a:cubicBezTo>
                  <a:cubicBezTo>
                    <a:pt x="69581" y="125874"/>
                    <a:pt x="65771" y="122016"/>
                    <a:pt x="62163" y="117968"/>
                  </a:cubicBezTo>
                  <a:cubicBezTo>
                    <a:pt x="58305" y="113646"/>
                    <a:pt x="54686" y="109121"/>
                    <a:pt x="51340" y="104395"/>
                  </a:cubicBezTo>
                  <a:cubicBezTo>
                    <a:pt x="56877" y="94012"/>
                    <a:pt x="60746" y="81880"/>
                    <a:pt x="60306" y="70200"/>
                  </a:cubicBezTo>
                  <a:cubicBezTo>
                    <a:pt x="59925" y="59913"/>
                    <a:pt x="57186" y="49626"/>
                    <a:pt x="58591" y="39422"/>
                  </a:cubicBezTo>
                  <a:lnTo>
                    <a:pt x="58591" y="39422"/>
                  </a:lnTo>
                  <a:cubicBezTo>
                    <a:pt x="50590" y="44875"/>
                    <a:pt x="42994" y="52091"/>
                    <a:pt x="40767" y="61520"/>
                  </a:cubicBezTo>
                  <a:cubicBezTo>
                    <a:pt x="39053" y="68771"/>
                    <a:pt x="40755" y="76367"/>
                    <a:pt x="42851" y="83511"/>
                  </a:cubicBezTo>
                  <a:cubicBezTo>
                    <a:pt x="44470" y="89048"/>
                    <a:pt x="46340" y="94501"/>
                    <a:pt x="48268" y="99918"/>
                  </a:cubicBezTo>
                  <a:cubicBezTo>
                    <a:pt x="46578" y="97358"/>
                    <a:pt x="44970" y="94751"/>
                    <a:pt x="43434" y="92084"/>
                  </a:cubicBezTo>
                  <a:cubicBezTo>
                    <a:pt x="38100" y="82809"/>
                    <a:pt x="33743" y="72974"/>
                    <a:pt x="30564" y="62747"/>
                  </a:cubicBezTo>
                  <a:cubicBezTo>
                    <a:pt x="29933" y="60711"/>
                    <a:pt x="29349" y="58651"/>
                    <a:pt x="28814" y="56579"/>
                  </a:cubicBezTo>
                  <a:cubicBezTo>
                    <a:pt x="32743" y="55365"/>
                    <a:pt x="36112" y="52734"/>
                    <a:pt x="38803" y="49638"/>
                  </a:cubicBezTo>
                  <a:cubicBezTo>
                    <a:pt x="44494" y="43101"/>
                    <a:pt x="47411" y="34517"/>
                    <a:pt x="48399" y="25909"/>
                  </a:cubicBezTo>
                  <a:cubicBezTo>
                    <a:pt x="49376" y="17301"/>
                    <a:pt x="48566" y="8597"/>
                    <a:pt x="4754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9"/>
            <p:cNvSpPr/>
            <p:nvPr/>
          </p:nvSpPr>
          <p:spPr>
            <a:xfrm>
              <a:off x="5573088" y="-1750575"/>
              <a:ext cx="2943802" cy="4903217"/>
            </a:xfrm>
            <a:custGeom>
              <a:rect b="b" l="l" r="r" t="t"/>
              <a:pathLst>
                <a:path extrusionOk="0" h="185482" w="111360">
                  <a:moveTo>
                    <a:pt x="64810" y="0"/>
                  </a:moveTo>
                  <a:cubicBezTo>
                    <a:pt x="64534" y="0"/>
                    <a:pt x="64271" y="208"/>
                    <a:pt x="64377" y="554"/>
                  </a:cubicBezTo>
                  <a:cubicBezTo>
                    <a:pt x="65663" y="4781"/>
                    <a:pt x="66937" y="8972"/>
                    <a:pt x="68044" y="13234"/>
                  </a:cubicBezTo>
                  <a:cubicBezTo>
                    <a:pt x="55281" y="17628"/>
                    <a:pt x="43756" y="25557"/>
                    <a:pt x="35124" y="35928"/>
                  </a:cubicBezTo>
                  <a:cubicBezTo>
                    <a:pt x="30421" y="41571"/>
                    <a:pt x="26575" y="47893"/>
                    <a:pt x="21765" y="53442"/>
                  </a:cubicBezTo>
                  <a:cubicBezTo>
                    <a:pt x="27063" y="50668"/>
                    <a:pt x="33076" y="49596"/>
                    <a:pt x="38684" y="47512"/>
                  </a:cubicBezTo>
                  <a:cubicBezTo>
                    <a:pt x="52900" y="42226"/>
                    <a:pt x="64294" y="29927"/>
                    <a:pt x="68592" y="15389"/>
                  </a:cubicBezTo>
                  <a:cubicBezTo>
                    <a:pt x="68640" y="15580"/>
                    <a:pt x="68687" y="15770"/>
                    <a:pt x="68735" y="15961"/>
                  </a:cubicBezTo>
                  <a:cubicBezTo>
                    <a:pt x="69985" y="21188"/>
                    <a:pt x="70997" y="26474"/>
                    <a:pt x="71747" y="31808"/>
                  </a:cubicBezTo>
                  <a:cubicBezTo>
                    <a:pt x="72200" y="34963"/>
                    <a:pt x="72545" y="38142"/>
                    <a:pt x="72807" y="41333"/>
                  </a:cubicBezTo>
                  <a:cubicBezTo>
                    <a:pt x="72640" y="41345"/>
                    <a:pt x="72485" y="41357"/>
                    <a:pt x="72319" y="41369"/>
                  </a:cubicBezTo>
                  <a:cubicBezTo>
                    <a:pt x="69378" y="41655"/>
                    <a:pt x="66675" y="43369"/>
                    <a:pt x="64234" y="45119"/>
                  </a:cubicBezTo>
                  <a:cubicBezTo>
                    <a:pt x="48256" y="56537"/>
                    <a:pt x="35255" y="72099"/>
                    <a:pt x="26837" y="89851"/>
                  </a:cubicBezTo>
                  <a:cubicBezTo>
                    <a:pt x="26313" y="90958"/>
                    <a:pt x="25801" y="92196"/>
                    <a:pt x="26134" y="93375"/>
                  </a:cubicBezTo>
                  <a:cubicBezTo>
                    <a:pt x="41672" y="85362"/>
                    <a:pt x="55352" y="73766"/>
                    <a:pt x="65818" y="59740"/>
                  </a:cubicBezTo>
                  <a:cubicBezTo>
                    <a:pt x="68759" y="55799"/>
                    <a:pt x="71497" y="51549"/>
                    <a:pt x="72962" y="46893"/>
                  </a:cubicBezTo>
                  <a:cubicBezTo>
                    <a:pt x="73045" y="47143"/>
                    <a:pt x="73117" y="47405"/>
                    <a:pt x="73200" y="47655"/>
                  </a:cubicBezTo>
                  <a:cubicBezTo>
                    <a:pt x="73426" y="53073"/>
                    <a:pt x="73390" y="58502"/>
                    <a:pt x="73081" y="63907"/>
                  </a:cubicBezTo>
                  <a:cubicBezTo>
                    <a:pt x="72747" y="69694"/>
                    <a:pt x="72104" y="75456"/>
                    <a:pt x="71140" y="81159"/>
                  </a:cubicBezTo>
                  <a:cubicBezTo>
                    <a:pt x="59877" y="84588"/>
                    <a:pt x="48554" y="90434"/>
                    <a:pt x="40612" y="98995"/>
                  </a:cubicBezTo>
                  <a:cubicBezTo>
                    <a:pt x="33600" y="106543"/>
                    <a:pt x="28266" y="115747"/>
                    <a:pt x="20062" y="121974"/>
                  </a:cubicBezTo>
                  <a:cubicBezTo>
                    <a:pt x="23811" y="122687"/>
                    <a:pt x="27710" y="123160"/>
                    <a:pt x="31562" y="123160"/>
                  </a:cubicBezTo>
                  <a:cubicBezTo>
                    <a:pt x="37486" y="123160"/>
                    <a:pt x="43300" y="122042"/>
                    <a:pt x="48292" y="118962"/>
                  </a:cubicBezTo>
                  <a:cubicBezTo>
                    <a:pt x="54626" y="115033"/>
                    <a:pt x="58793" y="108460"/>
                    <a:pt x="62365" y="101924"/>
                  </a:cubicBezTo>
                  <a:cubicBezTo>
                    <a:pt x="65127" y="96864"/>
                    <a:pt x="67663" y="91696"/>
                    <a:pt x="70140" y="86493"/>
                  </a:cubicBezTo>
                  <a:lnTo>
                    <a:pt x="70140" y="86493"/>
                  </a:lnTo>
                  <a:cubicBezTo>
                    <a:pt x="69521" y="89494"/>
                    <a:pt x="68818" y="92494"/>
                    <a:pt x="68021" y="95459"/>
                  </a:cubicBezTo>
                  <a:cubicBezTo>
                    <a:pt x="65235" y="105793"/>
                    <a:pt x="61365" y="115830"/>
                    <a:pt x="56376" y="125296"/>
                  </a:cubicBezTo>
                  <a:cubicBezTo>
                    <a:pt x="55388" y="127189"/>
                    <a:pt x="54340" y="129058"/>
                    <a:pt x="53257" y="130904"/>
                  </a:cubicBezTo>
                  <a:cubicBezTo>
                    <a:pt x="50236" y="129299"/>
                    <a:pt x="46787" y="128675"/>
                    <a:pt x="43355" y="128675"/>
                  </a:cubicBezTo>
                  <a:cubicBezTo>
                    <a:pt x="42661" y="128675"/>
                    <a:pt x="41968" y="128701"/>
                    <a:pt x="41279" y="128749"/>
                  </a:cubicBezTo>
                  <a:cubicBezTo>
                    <a:pt x="32635" y="129344"/>
                    <a:pt x="24503" y="133356"/>
                    <a:pt x="17717" y="138738"/>
                  </a:cubicBezTo>
                  <a:cubicBezTo>
                    <a:pt x="10942" y="144131"/>
                    <a:pt x="5370" y="150858"/>
                    <a:pt x="0" y="157657"/>
                  </a:cubicBezTo>
                  <a:cubicBezTo>
                    <a:pt x="17788" y="153585"/>
                    <a:pt x="36326" y="148644"/>
                    <a:pt x="49780" y="136440"/>
                  </a:cubicBezTo>
                  <a:lnTo>
                    <a:pt x="49780" y="136440"/>
                  </a:lnTo>
                  <a:cubicBezTo>
                    <a:pt x="44851" y="143822"/>
                    <a:pt x="39005" y="150597"/>
                    <a:pt x="32028" y="156085"/>
                  </a:cubicBezTo>
                  <a:cubicBezTo>
                    <a:pt x="30695" y="157133"/>
                    <a:pt x="29325" y="158121"/>
                    <a:pt x="27920" y="159062"/>
                  </a:cubicBezTo>
                  <a:cubicBezTo>
                    <a:pt x="27601" y="159281"/>
                    <a:pt x="27792" y="159751"/>
                    <a:pt x="28093" y="159751"/>
                  </a:cubicBezTo>
                  <a:cubicBezTo>
                    <a:pt x="28151" y="159751"/>
                    <a:pt x="28214" y="159733"/>
                    <a:pt x="28278" y="159693"/>
                  </a:cubicBezTo>
                  <a:cubicBezTo>
                    <a:pt x="39398" y="152347"/>
                    <a:pt x="48054" y="141917"/>
                    <a:pt x="54745" y="130487"/>
                  </a:cubicBezTo>
                  <a:cubicBezTo>
                    <a:pt x="56412" y="127653"/>
                    <a:pt x="57960" y="124748"/>
                    <a:pt x="59412" y="121795"/>
                  </a:cubicBezTo>
                  <a:lnTo>
                    <a:pt x="59412" y="121795"/>
                  </a:lnTo>
                  <a:cubicBezTo>
                    <a:pt x="55995" y="132559"/>
                    <a:pt x="51876" y="142548"/>
                    <a:pt x="47030" y="152954"/>
                  </a:cubicBezTo>
                  <a:cubicBezTo>
                    <a:pt x="42244" y="163241"/>
                    <a:pt x="37945" y="174135"/>
                    <a:pt x="38041" y="185482"/>
                  </a:cubicBezTo>
                  <a:cubicBezTo>
                    <a:pt x="43994" y="180231"/>
                    <a:pt x="50018" y="174873"/>
                    <a:pt x="54257" y="168170"/>
                  </a:cubicBezTo>
                  <a:cubicBezTo>
                    <a:pt x="58900" y="160824"/>
                    <a:pt x="61163" y="152156"/>
                    <a:pt x="61829" y="143489"/>
                  </a:cubicBezTo>
                  <a:cubicBezTo>
                    <a:pt x="62449" y="135392"/>
                    <a:pt x="61746" y="127260"/>
                    <a:pt x="60651" y="119212"/>
                  </a:cubicBezTo>
                  <a:cubicBezTo>
                    <a:pt x="63568" y="112961"/>
                    <a:pt x="66032" y="106496"/>
                    <a:pt x="68033" y="99900"/>
                  </a:cubicBezTo>
                  <a:cubicBezTo>
                    <a:pt x="69545" y="94935"/>
                    <a:pt x="70795" y="89875"/>
                    <a:pt x="71783" y="84779"/>
                  </a:cubicBezTo>
                  <a:lnTo>
                    <a:pt x="71783" y="84779"/>
                  </a:lnTo>
                  <a:cubicBezTo>
                    <a:pt x="70569" y="93399"/>
                    <a:pt x="67735" y="109365"/>
                    <a:pt x="68140" y="112997"/>
                  </a:cubicBezTo>
                  <a:cubicBezTo>
                    <a:pt x="69295" y="123474"/>
                    <a:pt x="71569" y="133809"/>
                    <a:pt x="72712" y="144286"/>
                  </a:cubicBezTo>
                  <a:cubicBezTo>
                    <a:pt x="72771" y="144822"/>
                    <a:pt x="72807" y="145394"/>
                    <a:pt x="72783" y="145953"/>
                  </a:cubicBezTo>
                  <a:cubicBezTo>
                    <a:pt x="72390" y="146894"/>
                    <a:pt x="72676" y="147287"/>
                    <a:pt x="72247" y="148215"/>
                  </a:cubicBezTo>
                  <a:cubicBezTo>
                    <a:pt x="73521" y="146798"/>
                    <a:pt x="75498" y="143215"/>
                    <a:pt x="75545" y="142084"/>
                  </a:cubicBezTo>
                  <a:cubicBezTo>
                    <a:pt x="81153" y="128939"/>
                    <a:pt x="80963" y="118354"/>
                    <a:pt x="80201" y="104079"/>
                  </a:cubicBezTo>
                  <a:cubicBezTo>
                    <a:pt x="79760" y="95780"/>
                    <a:pt x="78022" y="87160"/>
                    <a:pt x="72878" y="80695"/>
                  </a:cubicBezTo>
                  <a:cubicBezTo>
                    <a:pt x="72878" y="80671"/>
                    <a:pt x="72890" y="80659"/>
                    <a:pt x="72902" y="80647"/>
                  </a:cubicBezTo>
                  <a:cubicBezTo>
                    <a:pt x="72878" y="80647"/>
                    <a:pt x="72866" y="80647"/>
                    <a:pt x="72843" y="80659"/>
                  </a:cubicBezTo>
                  <a:cubicBezTo>
                    <a:pt x="72759" y="80552"/>
                    <a:pt x="72664" y="80445"/>
                    <a:pt x="72581" y="80326"/>
                  </a:cubicBezTo>
                  <a:cubicBezTo>
                    <a:pt x="73247" y="76278"/>
                    <a:pt x="73759" y="72194"/>
                    <a:pt x="74117" y="68110"/>
                  </a:cubicBezTo>
                  <a:cubicBezTo>
                    <a:pt x="74581" y="62752"/>
                    <a:pt x="74771" y="57371"/>
                    <a:pt x="74688" y="51989"/>
                  </a:cubicBezTo>
                  <a:lnTo>
                    <a:pt x="74688" y="51989"/>
                  </a:lnTo>
                  <a:cubicBezTo>
                    <a:pt x="81320" y="69384"/>
                    <a:pt x="94607" y="84255"/>
                    <a:pt x="111359" y="92447"/>
                  </a:cubicBezTo>
                  <a:cubicBezTo>
                    <a:pt x="108073" y="82850"/>
                    <a:pt x="103966" y="73456"/>
                    <a:pt x="98286" y="65050"/>
                  </a:cubicBezTo>
                  <a:cubicBezTo>
                    <a:pt x="95119" y="60347"/>
                    <a:pt x="91440" y="55966"/>
                    <a:pt x="87261" y="52144"/>
                  </a:cubicBezTo>
                  <a:cubicBezTo>
                    <a:pt x="83927" y="49108"/>
                    <a:pt x="78879" y="44083"/>
                    <a:pt x="74581" y="42690"/>
                  </a:cubicBezTo>
                  <a:lnTo>
                    <a:pt x="74331" y="43274"/>
                  </a:lnTo>
                  <a:cubicBezTo>
                    <a:pt x="74164" y="40750"/>
                    <a:pt x="73938" y="38226"/>
                    <a:pt x="73640" y="35701"/>
                  </a:cubicBezTo>
                  <a:cubicBezTo>
                    <a:pt x="72402" y="24938"/>
                    <a:pt x="70080" y="14365"/>
                    <a:pt x="66651" y="4090"/>
                  </a:cubicBezTo>
                  <a:cubicBezTo>
                    <a:pt x="66223" y="2816"/>
                    <a:pt x="65770" y="1566"/>
                    <a:pt x="65282" y="316"/>
                  </a:cubicBezTo>
                  <a:cubicBezTo>
                    <a:pt x="65195" y="98"/>
                    <a:pt x="64999" y="0"/>
                    <a:pt x="64810" y="0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9"/>
            <p:cNvSpPr/>
            <p:nvPr/>
          </p:nvSpPr>
          <p:spPr>
            <a:xfrm>
              <a:off x="2411848" y="1602237"/>
              <a:ext cx="774625" cy="263425"/>
            </a:xfrm>
            <a:custGeom>
              <a:rect b="b" l="l" r="r" t="t"/>
              <a:pathLst>
                <a:path extrusionOk="0" h="9965" w="29303">
                  <a:moveTo>
                    <a:pt x="3352" y="1"/>
                  </a:moveTo>
                  <a:cubicBezTo>
                    <a:pt x="2496" y="1"/>
                    <a:pt x="1634" y="134"/>
                    <a:pt x="1037" y="712"/>
                  </a:cubicBezTo>
                  <a:cubicBezTo>
                    <a:pt x="1" y="1724"/>
                    <a:pt x="418" y="3593"/>
                    <a:pt x="1489" y="4546"/>
                  </a:cubicBezTo>
                  <a:cubicBezTo>
                    <a:pt x="2573" y="5510"/>
                    <a:pt x="4073" y="5808"/>
                    <a:pt x="5502" y="6058"/>
                  </a:cubicBezTo>
                  <a:cubicBezTo>
                    <a:pt x="12598" y="7332"/>
                    <a:pt x="19682" y="8606"/>
                    <a:pt x="26778" y="9880"/>
                  </a:cubicBezTo>
                  <a:cubicBezTo>
                    <a:pt x="27020" y="9925"/>
                    <a:pt x="27279" y="9964"/>
                    <a:pt x="27530" y="9964"/>
                  </a:cubicBezTo>
                  <a:cubicBezTo>
                    <a:pt x="27872" y="9964"/>
                    <a:pt x="28198" y="9892"/>
                    <a:pt x="28445" y="9666"/>
                  </a:cubicBezTo>
                  <a:cubicBezTo>
                    <a:pt x="29302" y="8856"/>
                    <a:pt x="28123" y="7534"/>
                    <a:pt x="27076" y="7010"/>
                  </a:cubicBezTo>
                  <a:cubicBezTo>
                    <a:pt x="23516" y="5236"/>
                    <a:pt x="19765" y="3855"/>
                    <a:pt x="15908" y="2891"/>
                  </a:cubicBezTo>
                  <a:cubicBezTo>
                    <a:pt x="12145" y="1272"/>
                    <a:pt x="8097" y="295"/>
                    <a:pt x="4001" y="22"/>
                  </a:cubicBezTo>
                  <a:cubicBezTo>
                    <a:pt x="3788" y="9"/>
                    <a:pt x="3570" y="1"/>
                    <a:pt x="3352" y="1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9"/>
            <p:cNvSpPr/>
            <p:nvPr/>
          </p:nvSpPr>
          <p:spPr>
            <a:xfrm>
              <a:off x="6031650" y="3960022"/>
              <a:ext cx="619451" cy="647922"/>
            </a:xfrm>
            <a:custGeom>
              <a:rect b="b" l="l" r="r" t="t"/>
              <a:pathLst>
                <a:path extrusionOk="0" h="24510" w="23433">
                  <a:moveTo>
                    <a:pt x="2834" y="0"/>
                  </a:moveTo>
                  <a:cubicBezTo>
                    <a:pt x="1878" y="0"/>
                    <a:pt x="926" y="130"/>
                    <a:pt x="1" y="411"/>
                  </a:cubicBezTo>
                  <a:cubicBezTo>
                    <a:pt x="3061" y="2935"/>
                    <a:pt x="5751" y="5900"/>
                    <a:pt x="7966" y="9186"/>
                  </a:cubicBezTo>
                  <a:cubicBezTo>
                    <a:pt x="10085" y="12317"/>
                    <a:pt x="11645" y="16341"/>
                    <a:pt x="14241" y="19116"/>
                  </a:cubicBezTo>
                  <a:cubicBezTo>
                    <a:pt x="16272" y="21273"/>
                    <a:pt x="19271" y="22223"/>
                    <a:pt x="22224" y="22907"/>
                  </a:cubicBezTo>
                  <a:lnTo>
                    <a:pt x="22224" y="22907"/>
                  </a:lnTo>
                  <a:cubicBezTo>
                    <a:pt x="22276" y="22073"/>
                    <a:pt x="22016" y="21125"/>
                    <a:pt x="21706" y="20330"/>
                  </a:cubicBezTo>
                  <a:cubicBezTo>
                    <a:pt x="20575" y="17508"/>
                    <a:pt x="19289" y="14746"/>
                    <a:pt x="17860" y="12055"/>
                  </a:cubicBezTo>
                  <a:cubicBezTo>
                    <a:pt x="16026" y="8662"/>
                    <a:pt x="13895" y="5316"/>
                    <a:pt x="10847" y="2947"/>
                  </a:cubicBezTo>
                  <a:cubicBezTo>
                    <a:pt x="8572" y="1163"/>
                    <a:pt x="5689" y="0"/>
                    <a:pt x="2834" y="0"/>
                  </a:cubicBezTo>
                  <a:close/>
                  <a:moveTo>
                    <a:pt x="22224" y="22907"/>
                  </a:moveTo>
                  <a:lnTo>
                    <a:pt x="22224" y="22907"/>
                  </a:lnTo>
                  <a:cubicBezTo>
                    <a:pt x="22183" y="23548"/>
                    <a:pt x="21959" y="24121"/>
                    <a:pt x="21432" y="24509"/>
                  </a:cubicBezTo>
                  <a:lnTo>
                    <a:pt x="23432" y="23176"/>
                  </a:lnTo>
                  <a:cubicBezTo>
                    <a:pt x="23032" y="23090"/>
                    <a:pt x="22628" y="23001"/>
                    <a:pt x="22224" y="22907"/>
                  </a:cubicBezTo>
                  <a:close/>
                </a:path>
              </a:pathLst>
            </a:custGeom>
            <a:solidFill>
              <a:srgbClr val="FFE8DD">
                <a:alpha val="2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59"/>
          <p:cNvGrpSpPr/>
          <p:nvPr/>
        </p:nvGrpSpPr>
        <p:grpSpPr>
          <a:xfrm>
            <a:off x="-436776" y="-1353106"/>
            <a:ext cx="4524917" cy="3282309"/>
            <a:chOff x="1458275" y="1034475"/>
            <a:chExt cx="4354650" cy="3158800"/>
          </a:xfrm>
        </p:grpSpPr>
        <p:sp>
          <p:nvSpPr>
            <p:cNvPr id="179" name="Google Shape;179;p59"/>
            <p:cNvSpPr/>
            <p:nvPr/>
          </p:nvSpPr>
          <p:spPr>
            <a:xfrm>
              <a:off x="1458875" y="1417775"/>
              <a:ext cx="4148375" cy="2514925"/>
            </a:xfrm>
            <a:custGeom>
              <a:rect b="b" l="l" r="r" t="t"/>
              <a:pathLst>
                <a:path extrusionOk="0" h="100597" w="165935">
                  <a:moveTo>
                    <a:pt x="107226" y="0"/>
                  </a:moveTo>
                  <a:cubicBezTo>
                    <a:pt x="89919" y="0"/>
                    <a:pt x="74644" y="3565"/>
                    <a:pt x="72770" y="4020"/>
                  </a:cubicBezTo>
                  <a:cubicBezTo>
                    <a:pt x="38633" y="12386"/>
                    <a:pt x="4125" y="38620"/>
                    <a:pt x="1738" y="69350"/>
                  </a:cubicBezTo>
                  <a:cubicBezTo>
                    <a:pt x="1553" y="71714"/>
                    <a:pt x="0" y="91645"/>
                    <a:pt x="12028" y="98621"/>
                  </a:cubicBezTo>
                  <a:cubicBezTo>
                    <a:pt x="14425" y="100005"/>
                    <a:pt x="16881" y="100596"/>
                    <a:pt x="19526" y="100596"/>
                  </a:cubicBezTo>
                  <a:cubicBezTo>
                    <a:pt x="29721" y="100596"/>
                    <a:pt x="42731" y="91822"/>
                    <a:pt x="66026" y="85897"/>
                  </a:cubicBezTo>
                  <a:cubicBezTo>
                    <a:pt x="80007" y="82341"/>
                    <a:pt x="91166" y="81474"/>
                    <a:pt x="100472" y="81474"/>
                  </a:cubicBezTo>
                  <a:cubicBezTo>
                    <a:pt x="109322" y="81474"/>
                    <a:pt x="116496" y="82258"/>
                    <a:pt x="122826" y="82258"/>
                  </a:cubicBezTo>
                  <a:cubicBezTo>
                    <a:pt x="130573" y="82258"/>
                    <a:pt x="137057" y="81084"/>
                    <a:pt x="143802" y="75863"/>
                  </a:cubicBezTo>
                  <a:cubicBezTo>
                    <a:pt x="160071" y="63255"/>
                    <a:pt x="165934" y="36372"/>
                    <a:pt x="155042" y="19107"/>
                  </a:cubicBezTo>
                  <a:cubicBezTo>
                    <a:pt x="145446" y="3861"/>
                    <a:pt x="125236" y="0"/>
                    <a:pt x="107226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9"/>
            <p:cNvSpPr/>
            <p:nvPr/>
          </p:nvSpPr>
          <p:spPr>
            <a:xfrm>
              <a:off x="1458275" y="1086025"/>
              <a:ext cx="4219650" cy="3107250"/>
            </a:xfrm>
            <a:custGeom>
              <a:rect b="b" l="l" r="r" t="t"/>
              <a:pathLst>
                <a:path extrusionOk="0" fill="none" h="124290" w="168786">
                  <a:moveTo>
                    <a:pt x="157708" y="31983"/>
                  </a:moveTo>
                  <a:cubicBezTo>
                    <a:pt x="168786" y="50453"/>
                    <a:pt x="162830" y="79237"/>
                    <a:pt x="146283" y="92702"/>
                  </a:cubicBezTo>
                  <a:cubicBezTo>
                    <a:pt x="127905" y="107673"/>
                    <a:pt x="111474" y="91612"/>
                    <a:pt x="67163" y="103478"/>
                  </a:cubicBezTo>
                  <a:cubicBezTo>
                    <a:pt x="37313" y="111450"/>
                    <a:pt x="24057" y="124289"/>
                    <a:pt x="12237" y="117059"/>
                  </a:cubicBezTo>
                  <a:cubicBezTo>
                    <a:pt x="1" y="109619"/>
                    <a:pt x="1577" y="88275"/>
                    <a:pt x="1762" y="85749"/>
                  </a:cubicBezTo>
                  <a:cubicBezTo>
                    <a:pt x="4196" y="52863"/>
                    <a:pt x="39306" y="24775"/>
                    <a:pt x="74022" y="15853"/>
                  </a:cubicBezTo>
                  <a:cubicBezTo>
                    <a:pt x="77916" y="14833"/>
                    <a:pt x="138565" y="1"/>
                    <a:pt x="157708" y="31983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9"/>
            <p:cNvSpPr/>
            <p:nvPr/>
          </p:nvSpPr>
          <p:spPr>
            <a:xfrm>
              <a:off x="1593275" y="1034475"/>
              <a:ext cx="4219650" cy="3107225"/>
            </a:xfrm>
            <a:custGeom>
              <a:rect b="b" l="l" r="r" t="t"/>
              <a:pathLst>
                <a:path extrusionOk="0" fill="none" h="124289" w="168786">
                  <a:moveTo>
                    <a:pt x="157708" y="31982"/>
                  </a:moveTo>
                  <a:cubicBezTo>
                    <a:pt x="168786" y="50453"/>
                    <a:pt x="162830" y="79236"/>
                    <a:pt x="146259" y="92724"/>
                  </a:cubicBezTo>
                  <a:cubicBezTo>
                    <a:pt x="127905" y="107672"/>
                    <a:pt x="111450" y="91612"/>
                    <a:pt x="67139" y="103477"/>
                  </a:cubicBezTo>
                  <a:cubicBezTo>
                    <a:pt x="37313" y="111450"/>
                    <a:pt x="24057" y="124289"/>
                    <a:pt x="12214" y="117081"/>
                  </a:cubicBezTo>
                  <a:cubicBezTo>
                    <a:pt x="1" y="109619"/>
                    <a:pt x="1577" y="88298"/>
                    <a:pt x="1762" y="85748"/>
                  </a:cubicBezTo>
                  <a:cubicBezTo>
                    <a:pt x="4195" y="52886"/>
                    <a:pt x="39306" y="24775"/>
                    <a:pt x="74022" y="15852"/>
                  </a:cubicBezTo>
                  <a:cubicBezTo>
                    <a:pt x="77916" y="14856"/>
                    <a:pt x="138542" y="0"/>
                    <a:pt x="157708" y="31982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BB85E"/>
              </a:solidFill>
              <a:prstDash val="solid"/>
              <a:miter lim="231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59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3" name="Google Shape;183;p59"/>
          <p:cNvGrpSpPr/>
          <p:nvPr/>
        </p:nvGrpSpPr>
        <p:grpSpPr>
          <a:xfrm rot="-1354900">
            <a:off x="5149644" y="-3811001"/>
            <a:ext cx="4709881" cy="4588659"/>
            <a:chOff x="4484375" y="647000"/>
            <a:chExt cx="4485600" cy="4370150"/>
          </a:xfrm>
        </p:grpSpPr>
        <p:sp>
          <p:nvSpPr>
            <p:cNvPr id="184" name="Google Shape;184;p59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9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59"/>
          <p:cNvGrpSpPr/>
          <p:nvPr/>
        </p:nvGrpSpPr>
        <p:grpSpPr>
          <a:xfrm rot="-1354900">
            <a:off x="1901632" y="4566524"/>
            <a:ext cx="4709881" cy="4588659"/>
            <a:chOff x="4484375" y="647000"/>
            <a:chExt cx="4485600" cy="4370150"/>
          </a:xfrm>
        </p:grpSpPr>
        <p:sp>
          <p:nvSpPr>
            <p:cNvPr id="187" name="Google Shape;187;p59"/>
            <p:cNvSpPr/>
            <p:nvPr/>
          </p:nvSpPr>
          <p:spPr>
            <a:xfrm>
              <a:off x="4484375" y="647000"/>
              <a:ext cx="4485600" cy="4072925"/>
            </a:xfrm>
            <a:custGeom>
              <a:rect b="b" l="l" r="r" t="t"/>
              <a:pathLst>
                <a:path extrusionOk="0" h="162917" w="179424">
                  <a:moveTo>
                    <a:pt x="102922" y="598"/>
                  </a:moveTo>
                  <a:cubicBezTo>
                    <a:pt x="109990" y="598"/>
                    <a:pt x="117592" y="2104"/>
                    <a:pt x="125170" y="5047"/>
                  </a:cubicBezTo>
                  <a:cubicBezTo>
                    <a:pt x="134371" y="8639"/>
                    <a:pt x="143339" y="14248"/>
                    <a:pt x="151126" y="21293"/>
                  </a:cubicBezTo>
                  <a:cubicBezTo>
                    <a:pt x="159377" y="28756"/>
                    <a:pt x="166237" y="37794"/>
                    <a:pt x="170941" y="47458"/>
                  </a:cubicBezTo>
                  <a:cubicBezTo>
                    <a:pt x="176132" y="58142"/>
                    <a:pt x="178774" y="69451"/>
                    <a:pt x="178797" y="81085"/>
                  </a:cubicBezTo>
                  <a:cubicBezTo>
                    <a:pt x="178821" y="107574"/>
                    <a:pt x="164475" y="125929"/>
                    <a:pt x="152447" y="136659"/>
                  </a:cubicBezTo>
                  <a:cubicBezTo>
                    <a:pt x="137522" y="149962"/>
                    <a:pt x="117847" y="159046"/>
                    <a:pt x="98472" y="161596"/>
                  </a:cubicBezTo>
                  <a:cubicBezTo>
                    <a:pt x="94651" y="162096"/>
                    <a:pt x="90734" y="162342"/>
                    <a:pt x="86775" y="162342"/>
                  </a:cubicBezTo>
                  <a:cubicBezTo>
                    <a:pt x="72749" y="162342"/>
                    <a:pt x="58189" y="159252"/>
                    <a:pt x="45447" y="153415"/>
                  </a:cubicBezTo>
                  <a:cubicBezTo>
                    <a:pt x="36896" y="149521"/>
                    <a:pt x="29410" y="144562"/>
                    <a:pt x="23176" y="138652"/>
                  </a:cubicBezTo>
                  <a:cubicBezTo>
                    <a:pt x="16525" y="132372"/>
                    <a:pt x="11473" y="125187"/>
                    <a:pt x="8182" y="117285"/>
                  </a:cubicBezTo>
                  <a:cubicBezTo>
                    <a:pt x="1461" y="101132"/>
                    <a:pt x="1" y="76102"/>
                    <a:pt x="12701" y="59347"/>
                  </a:cubicBezTo>
                  <a:cubicBezTo>
                    <a:pt x="17243" y="53344"/>
                    <a:pt x="21531" y="51212"/>
                    <a:pt x="29294" y="47319"/>
                  </a:cubicBezTo>
                  <a:cubicBezTo>
                    <a:pt x="32840" y="45558"/>
                    <a:pt x="37243" y="43356"/>
                    <a:pt x="42713" y="40250"/>
                  </a:cubicBezTo>
                  <a:cubicBezTo>
                    <a:pt x="62296" y="29173"/>
                    <a:pt x="72029" y="19555"/>
                    <a:pt x="79121" y="12556"/>
                  </a:cubicBezTo>
                  <a:cubicBezTo>
                    <a:pt x="86027" y="5719"/>
                    <a:pt x="90199" y="1617"/>
                    <a:pt x="98310" y="806"/>
                  </a:cubicBezTo>
                  <a:cubicBezTo>
                    <a:pt x="99816" y="667"/>
                    <a:pt x="101346" y="598"/>
                    <a:pt x="102922" y="598"/>
                  </a:cubicBezTo>
                  <a:close/>
                  <a:moveTo>
                    <a:pt x="102923" y="1"/>
                  </a:moveTo>
                  <a:cubicBezTo>
                    <a:pt x="101343" y="1"/>
                    <a:pt x="99788" y="76"/>
                    <a:pt x="98264" y="227"/>
                  </a:cubicBezTo>
                  <a:cubicBezTo>
                    <a:pt x="89921" y="1061"/>
                    <a:pt x="85471" y="5464"/>
                    <a:pt x="78727" y="12116"/>
                  </a:cubicBezTo>
                  <a:cubicBezTo>
                    <a:pt x="71635" y="19115"/>
                    <a:pt x="61948" y="28686"/>
                    <a:pt x="42435" y="39741"/>
                  </a:cubicBezTo>
                  <a:cubicBezTo>
                    <a:pt x="36965" y="42846"/>
                    <a:pt x="32562" y="45048"/>
                    <a:pt x="29039" y="46809"/>
                  </a:cubicBezTo>
                  <a:cubicBezTo>
                    <a:pt x="21183" y="50726"/>
                    <a:pt x="16872" y="52881"/>
                    <a:pt x="12237" y="58976"/>
                  </a:cubicBezTo>
                  <a:cubicBezTo>
                    <a:pt x="6444" y="66624"/>
                    <a:pt x="3106" y="76659"/>
                    <a:pt x="2573" y="87968"/>
                  </a:cubicBezTo>
                  <a:cubicBezTo>
                    <a:pt x="2110" y="98049"/>
                    <a:pt x="3918" y="108524"/>
                    <a:pt x="7649" y="117493"/>
                  </a:cubicBezTo>
                  <a:cubicBezTo>
                    <a:pt x="10986" y="125466"/>
                    <a:pt x="16061" y="132743"/>
                    <a:pt x="22782" y="139069"/>
                  </a:cubicBezTo>
                  <a:cubicBezTo>
                    <a:pt x="29063" y="145025"/>
                    <a:pt x="36595" y="150008"/>
                    <a:pt x="45193" y="153948"/>
                  </a:cubicBezTo>
                  <a:cubicBezTo>
                    <a:pt x="58032" y="159811"/>
                    <a:pt x="72678" y="162917"/>
                    <a:pt x="86769" y="162917"/>
                  </a:cubicBezTo>
                  <a:cubicBezTo>
                    <a:pt x="90755" y="162917"/>
                    <a:pt x="94718" y="162685"/>
                    <a:pt x="98565" y="162152"/>
                  </a:cubicBezTo>
                  <a:cubicBezTo>
                    <a:pt x="118055" y="159603"/>
                    <a:pt x="137824" y="150472"/>
                    <a:pt x="152841" y="137099"/>
                  </a:cubicBezTo>
                  <a:cubicBezTo>
                    <a:pt x="164962" y="126277"/>
                    <a:pt x="179423" y="107783"/>
                    <a:pt x="179377" y="81085"/>
                  </a:cubicBezTo>
                  <a:cubicBezTo>
                    <a:pt x="179354" y="69358"/>
                    <a:pt x="176689" y="57956"/>
                    <a:pt x="171451" y="47203"/>
                  </a:cubicBezTo>
                  <a:cubicBezTo>
                    <a:pt x="166723" y="37469"/>
                    <a:pt x="159817" y="28362"/>
                    <a:pt x="151520" y="20853"/>
                  </a:cubicBezTo>
                  <a:cubicBezTo>
                    <a:pt x="143687" y="13761"/>
                    <a:pt x="134649" y="8106"/>
                    <a:pt x="125379" y="4514"/>
                  </a:cubicBezTo>
                  <a:cubicBezTo>
                    <a:pt x="117731" y="1535"/>
                    <a:pt x="110068" y="1"/>
                    <a:pt x="102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9"/>
            <p:cNvSpPr/>
            <p:nvPr/>
          </p:nvSpPr>
          <p:spPr>
            <a:xfrm>
              <a:off x="4484375" y="944175"/>
              <a:ext cx="4485600" cy="4072975"/>
            </a:xfrm>
            <a:custGeom>
              <a:rect b="b" l="l" r="r" t="t"/>
              <a:pathLst>
                <a:path extrusionOk="0" h="162919" w="179424">
                  <a:moveTo>
                    <a:pt x="102922" y="576"/>
                  </a:moveTo>
                  <a:cubicBezTo>
                    <a:pt x="109990" y="576"/>
                    <a:pt x="117592" y="2106"/>
                    <a:pt x="125170" y="5049"/>
                  </a:cubicBezTo>
                  <a:cubicBezTo>
                    <a:pt x="134371" y="8618"/>
                    <a:pt x="143339" y="14227"/>
                    <a:pt x="151126" y="21272"/>
                  </a:cubicBezTo>
                  <a:cubicBezTo>
                    <a:pt x="159377" y="28734"/>
                    <a:pt x="166237" y="37796"/>
                    <a:pt x="170941" y="47460"/>
                  </a:cubicBezTo>
                  <a:cubicBezTo>
                    <a:pt x="176132" y="58120"/>
                    <a:pt x="178774" y="69453"/>
                    <a:pt x="178797" y="81087"/>
                  </a:cubicBezTo>
                  <a:cubicBezTo>
                    <a:pt x="178821" y="107576"/>
                    <a:pt x="164475" y="125931"/>
                    <a:pt x="152447" y="136661"/>
                  </a:cubicBezTo>
                  <a:cubicBezTo>
                    <a:pt x="137522" y="149964"/>
                    <a:pt x="117847" y="159048"/>
                    <a:pt x="98472" y="161574"/>
                  </a:cubicBezTo>
                  <a:cubicBezTo>
                    <a:pt x="94639" y="162081"/>
                    <a:pt x="90709" y="162330"/>
                    <a:pt x="86737" y="162330"/>
                  </a:cubicBezTo>
                  <a:cubicBezTo>
                    <a:pt x="72723" y="162330"/>
                    <a:pt x="58178" y="159231"/>
                    <a:pt x="45447" y="153417"/>
                  </a:cubicBezTo>
                  <a:cubicBezTo>
                    <a:pt x="36896" y="149500"/>
                    <a:pt x="29410" y="144541"/>
                    <a:pt x="23176" y="138654"/>
                  </a:cubicBezTo>
                  <a:cubicBezTo>
                    <a:pt x="16525" y="132350"/>
                    <a:pt x="11473" y="125166"/>
                    <a:pt x="8182" y="117263"/>
                  </a:cubicBezTo>
                  <a:cubicBezTo>
                    <a:pt x="1461" y="101110"/>
                    <a:pt x="1" y="76081"/>
                    <a:pt x="12701" y="59325"/>
                  </a:cubicBezTo>
                  <a:cubicBezTo>
                    <a:pt x="17243" y="53346"/>
                    <a:pt x="21531" y="51191"/>
                    <a:pt x="29294" y="47321"/>
                  </a:cubicBezTo>
                  <a:cubicBezTo>
                    <a:pt x="32840" y="45559"/>
                    <a:pt x="37243" y="43358"/>
                    <a:pt x="42713" y="40252"/>
                  </a:cubicBezTo>
                  <a:cubicBezTo>
                    <a:pt x="62296" y="29151"/>
                    <a:pt x="72029" y="19557"/>
                    <a:pt x="79121" y="12535"/>
                  </a:cubicBezTo>
                  <a:cubicBezTo>
                    <a:pt x="86027" y="5721"/>
                    <a:pt x="90199" y="1619"/>
                    <a:pt x="98310" y="808"/>
                  </a:cubicBezTo>
                  <a:cubicBezTo>
                    <a:pt x="99816" y="646"/>
                    <a:pt x="101346" y="576"/>
                    <a:pt x="102922" y="576"/>
                  </a:cubicBezTo>
                  <a:close/>
                  <a:moveTo>
                    <a:pt x="102963" y="1"/>
                  </a:moveTo>
                  <a:cubicBezTo>
                    <a:pt x="101369" y="1"/>
                    <a:pt x="99800" y="76"/>
                    <a:pt x="98264" y="229"/>
                  </a:cubicBezTo>
                  <a:cubicBezTo>
                    <a:pt x="89921" y="1040"/>
                    <a:pt x="85471" y="5443"/>
                    <a:pt x="78727" y="12118"/>
                  </a:cubicBezTo>
                  <a:cubicBezTo>
                    <a:pt x="71635" y="19117"/>
                    <a:pt x="61948" y="28688"/>
                    <a:pt x="42435" y="39742"/>
                  </a:cubicBezTo>
                  <a:cubicBezTo>
                    <a:pt x="36965" y="42825"/>
                    <a:pt x="32562" y="45026"/>
                    <a:pt x="29039" y="46788"/>
                  </a:cubicBezTo>
                  <a:cubicBezTo>
                    <a:pt x="21183" y="50704"/>
                    <a:pt x="16872" y="52883"/>
                    <a:pt x="12237" y="58978"/>
                  </a:cubicBezTo>
                  <a:cubicBezTo>
                    <a:pt x="6444" y="66626"/>
                    <a:pt x="3106" y="76637"/>
                    <a:pt x="2573" y="87970"/>
                  </a:cubicBezTo>
                  <a:cubicBezTo>
                    <a:pt x="2110" y="98028"/>
                    <a:pt x="3918" y="108526"/>
                    <a:pt x="7649" y="117495"/>
                  </a:cubicBezTo>
                  <a:cubicBezTo>
                    <a:pt x="10986" y="125467"/>
                    <a:pt x="16061" y="132721"/>
                    <a:pt x="22782" y="139071"/>
                  </a:cubicBezTo>
                  <a:cubicBezTo>
                    <a:pt x="29063" y="145004"/>
                    <a:pt x="36595" y="150010"/>
                    <a:pt x="45193" y="153950"/>
                  </a:cubicBezTo>
                  <a:cubicBezTo>
                    <a:pt x="58032" y="159790"/>
                    <a:pt x="72678" y="162918"/>
                    <a:pt x="86769" y="162918"/>
                  </a:cubicBezTo>
                  <a:cubicBezTo>
                    <a:pt x="90755" y="162918"/>
                    <a:pt x="94718" y="162664"/>
                    <a:pt x="98565" y="162154"/>
                  </a:cubicBezTo>
                  <a:cubicBezTo>
                    <a:pt x="118055" y="159604"/>
                    <a:pt x="137824" y="150450"/>
                    <a:pt x="152841" y="137078"/>
                  </a:cubicBezTo>
                  <a:cubicBezTo>
                    <a:pt x="164962" y="126278"/>
                    <a:pt x="179423" y="107785"/>
                    <a:pt x="179377" y="81064"/>
                  </a:cubicBezTo>
                  <a:cubicBezTo>
                    <a:pt x="179354" y="69360"/>
                    <a:pt x="176689" y="57958"/>
                    <a:pt x="171451" y="47182"/>
                  </a:cubicBezTo>
                  <a:cubicBezTo>
                    <a:pt x="166723" y="37471"/>
                    <a:pt x="159817" y="28363"/>
                    <a:pt x="151520" y="20831"/>
                  </a:cubicBezTo>
                  <a:cubicBezTo>
                    <a:pt x="143687" y="13763"/>
                    <a:pt x="134649" y="8108"/>
                    <a:pt x="125379" y="4493"/>
                  </a:cubicBezTo>
                  <a:cubicBezTo>
                    <a:pt x="117745" y="1519"/>
                    <a:pt x="110096" y="1"/>
                    <a:pt x="102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"/>
              <a:buNone/>
              <a:defRPr b="1" i="0" sz="2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602225"/>
            <a:ext cx="85206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Lato"/>
              <a:buChar char="●"/>
              <a:defRPr b="1" i="0" sz="2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EtD2PlCERvI" TargetMode="External"/><Relationship Id="rId4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"/>
          <p:cNvSpPr txBox="1"/>
          <p:nvPr>
            <p:ph type="ctrTitle"/>
          </p:nvPr>
        </p:nvSpPr>
        <p:spPr>
          <a:xfrm>
            <a:off x="2667000" y="2262475"/>
            <a:ext cx="3810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Recipe </a:t>
            </a:r>
            <a:r>
              <a:rPr lang="en">
                <a:solidFill>
                  <a:schemeClr val="accent1"/>
                </a:solidFill>
              </a:rPr>
              <a:t>Finder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6" name="Google Shape;456;p1"/>
          <p:cNvSpPr txBox="1"/>
          <p:nvPr>
            <p:ph idx="1" type="subTitle"/>
          </p:nvPr>
        </p:nvSpPr>
        <p:spPr>
          <a:xfrm>
            <a:off x="2402650" y="2911600"/>
            <a:ext cx="4341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Идея Автухович Натальи, Хромова Даниила и Скворцовой Ирины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c3e99c213_0_0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мы сделали за неделю?</a:t>
            </a:r>
            <a:endParaRPr/>
          </a:p>
        </p:txBody>
      </p:sp>
      <p:sp>
        <p:nvSpPr>
          <p:cNvPr id="781" name="Google Shape;781;g8c3e99c213_0_0"/>
          <p:cNvSpPr txBox="1"/>
          <p:nvPr>
            <p:ph idx="4294967295" type="subTitle"/>
          </p:nvPr>
        </p:nvSpPr>
        <p:spPr>
          <a:xfrm>
            <a:off x="629750" y="1746200"/>
            <a:ext cx="53526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Сделали поиск рецептов по ингредиентам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Обновили дизайн приложения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Добавили текстовый ввод продуктов 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Добавили распознавание голоса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Добавили хэширование паролей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Создали тестовую ML модель для определения ингредиента по фото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Добавили поддержку всех моделей iPhone</a:t>
            </a:r>
            <a:endParaRPr sz="1700"/>
          </a:p>
        </p:txBody>
      </p:sp>
      <p:grpSp>
        <p:nvGrpSpPr>
          <p:cNvPr id="782" name="Google Shape;782;g8c3e99c213_0_0"/>
          <p:cNvGrpSpPr/>
          <p:nvPr/>
        </p:nvGrpSpPr>
        <p:grpSpPr>
          <a:xfrm>
            <a:off x="5876021" y="1080945"/>
            <a:ext cx="2717336" cy="3620998"/>
            <a:chOff x="4619060" y="2530296"/>
            <a:chExt cx="1650070" cy="2198808"/>
          </a:xfrm>
        </p:grpSpPr>
        <p:sp>
          <p:nvSpPr>
            <p:cNvPr id="783" name="Google Shape;783;g8c3e99c213_0_0"/>
            <p:cNvSpPr/>
            <p:nvPr/>
          </p:nvSpPr>
          <p:spPr>
            <a:xfrm>
              <a:off x="5088550" y="2546275"/>
              <a:ext cx="259840" cy="250705"/>
            </a:xfrm>
            <a:custGeom>
              <a:rect b="b" l="l" r="r" t="t"/>
              <a:pathLst>
                <a:path extrusionOk="0" h="6916" w="7168">
                  <a:moveTo>
                    <a:pt x="4212" y="0"/>
                  </a:moveTo>
                  <a:cubicBezTo>
                    <a:pt x="3887" y="0"/>
                    <a:pt x="3529" y="57"/>
                    <a:pt x="3135" y="188"/>
                  </a:cubicBezTo>
                  <a:cubicBezTo>
                    <a:pt x="1" y="1218"/>
                    <a:pt x="67" y="4812"/>
                    <a:pt x="67" y="4812"/>
                  </a:cubicBezTo>
                  <a:lnTo>
                    <a:pt x="2959" y="6916"/>
                  </a:lnTo>
                  <a:cubicBezTo>
                    <a:pt x="2959" y="6916"/>
                    <a:pt x="3880" y="6521"/>
                    <a:pt x="4844" y="4637"/>
                  </a:cubicBezTo>
                  <a:cubicBezTo>
                    <a:pt x="5677" y="3015"/>
                    <a:pt x="7167" y="2993"/>
                    <a:pt x="7167" y="2993"/>
                  </a:cubicBezTo>
                  <a:cubicBezTo>
                    <a:pt x="7167" y="2993"/>
                    <a:pt x="6558" y="0"/>
                    <a:pt x="4212" y="0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8c3e99c213_0_0"/>
            <p:cNvSpPr/>
            <p:nvPr/>
          </p:nvSpPr>
          <p:spPr>
            <a:xfrm>
              <a:off x="5280029" y="2550698"/>
              <a:ext cx="149386" cy="159717"/>
            </a:xfrm>
            <a:custGeom>
              <a:rect b="b" l="l" r="r" t="t"/>
              <a:pathLst>
                <a:path extrusionOk="0" h="4406" w="4121">
                  <a:moveTo>
                    <a:pt x="924" y="1"/>
                  </a:moveTo>
                  <a:cubicBezTo>
                    <a:pt x="641" y="1"/>
                    <a:pt x="334" y="35"/>
                    <a:pt x="0" y="110"/>
                  </a:cubicBezTo>
                  <a:lnTo>
                    <a:pt x="1885" y="2871"/>
                  </a:lnTo>
                  <a:cubicBezTo>
                    <a:pt x="1885" y="2871"/>
                    <a:pt x="1966" y="2860"/>
                    <a:pt x="2098" y="2860"/>
                  </a:cubicBezTo>
                  <a:cubicBezTo>
                    <a:pt x="2583" y="2860"/>
                    <a:pt x="3759" y="3009"/>
                    <a:pt x="4120" y="4405"/>
                  </a:cubicBezTo>
                  <a:cubicBezTo>
                    <a:pt x="4120" y="4405"/>
                    <a:pt x="4120" y="1"/>
                    <a:pt x="924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8c3e99c213_0_0"/>
            <p:cNvSpPr/>
            <p:nvPr/>
          </p:nvSpPr>
          <p:spPr>
            <a:xfrm>
              <a:off x="5001982" y="2571325"/>
              <a:ext cx="502896" cy="537080"/>
            </a:xfrm>
            <a:custGeom>
              <a:rect b="b" l="l" r="r" t="t"/>
              <a:pathLst>
                <a:path extrusionOk="0" h="14816" w="13873">
                  <a:moveTo>
                    <a:pt x="10322" y="1"/>
                  </a:moveTo>
                  <a:lnTo>
                    <a:pt x="9248" y="6619"/>
                  </a:lnTo>
                  <a:lnTo>
                    <a:pt x="8876" y="1119"/>
                  </a:lnTo>
                  <a:lnTo>
                    <a:pt x="3200" y="1360"/>
                  </a:lnTo>
                  <a:cubicBezTo>
                    <a:pt x="3200" y="1360"/>
                    <a:pt x="0" y="6181"/>
                    <a:pt x="1797" y="14377"/>
                  </a:cubicBezTo>
                  <a:lnTo>
                    <a:pt x="8043" y="14114"/>
                  </a:lnTo>
                  <a:lnTo>
                    <a:pt x="8043" y="14114"/>
                  </a:lnTo>
                  <a:lnTo>
                    <a:pt x="7933" y="14815"/>
                  </a:lnTo>
                  <a:lnTo>
                    <a:pt x="12360" y="14815"/>
                  </a:lnTo>
                  <a:cubicBezTo>
                    <a:pt x="13872" y="1294"/>
                    <a:pt x="10322" y="1"/>
                    <a:pt x="10322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8c3e99c213_0_0"/>
            <p:cNvSpPr/>
            <p:nvPr/>
          </p:nvSpPr>
          <p:spPr>
            <a:xfrm>
              <a:off x="5062341" y="2585571"/>
              <a:ext cx="320994" cy="328244"/>
            </a:xfrm>
            <a:custGeom>
              <a:rect b="b" l="l" r="r" t="t"/>
              <a:pathLst>
                <a:path extrusionOk="0" h="9055" w="8855">
                  <a:moveTo>
                    <a:pt x="5458" y="0"/>
                  </a:moveTo>
                  <a:cubicBezTo>
                    <a:pt x="3819" y="0"/>
                    <a:pt x="2036" y="372"/>
                    <a:pt x="1228" y="1799"/>
                  </a:cubicBezTo>
                  <a:cubicBezTo>
                    <a:pt x="1" y="3969"/>
                    <a:pt x="1447" y="7870"/>
                    <a:pt x="4230" y="8966"/>
                  </a:cubicBezTo>
                  <a:cubicBezTo>
                    <a:pt x="4383" y="9026"/>
                    <a:pt x="4524" y="9055"/>
                    <a:pt x="4654" y="9055"/>
                  </a:cubicBezTo>
                  <a:cubicBezTo>
                    <a:pt x="6799" y="9055"/>
                    <a:pt x="6137" y="1383"/>
                    <a:pt x="6137" y="1383"/>
                  </a:cubicBezTo>
                  <a:lnTo>
                    <a:pt x="8854" y="441"/>
                  </a:lnTo>
                  <a:cubicBezTo>
                    <a:pt x="8854" y="441"/>
                    <a:pt x="7242" y="0"/>
                    <a:pt x="5458" y="0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8c3e99c213_0_0"/>
            <p:cNvSpPr/>
            <p:nvPr/>
          </p:nvSpPr>
          <p:spPr>
            <a:xfrm>
              <a:off x="5183891" y="2611418"/>
              <a:ext cx="247914" cy="331796"/>
            </a:xfrm>
            <a:custGeom>
              <a:rect b="b" l="l" r="r" t="t"/>
              <a:pathLst>
                <a:path extrusionOk="0" h="9153" w="6839">
                  <a:moveTo>
                    <a:pt x="3572" y="0"/>
                  </a:moveTo>
                  <a:cubicBezTo>
                    <a:pt x="1930" y="0"/>
                    <a:pt x="278" y="1226"/>
                    <a:pt x="154" y="2883"/>
                  </a:cubicBezTo>
                  <a:lnTo>
                    <a:pt x="66" y="5448"/>
                  </a:lnTo>
                  <a:cubicBezTo>
                    <a:pt x="1" y="7442"/>
                    <a:pt x="1491" y="8998"/>
                    <a:pt x="3485" y="9151"/>
                  </a:cubicBezTo>
                  <a:cubicBezTo>
                    <a:pt x="3513" y="9152"/>
                    <a:pt x="3540" y="9152"/>
                    <a:pt x="3568" y="9152"/>
                  </a:cubicBezTo>
                  <a:cubicBezTo>
                    <a:pt x="5197" y="9152"/>
                    <a:pt x="6554" y="7880"/>
                    <a:pt x="6619" y="6543"/>
                  </a:cubicBezTo>
                  <a:lnTo>
                    <a:pt x="6751" y="3322"/>
                  </a:lnTo>
                  <a:cubicBezTo>
                    <a:pt x="6838" y="1634"/>
                    <a:pt x="5567" y="166"/>
                    <a:pt x="3858" y="13"/>
                  </a:cubicBezTo>
                  <a:cubicBezTo>
                    <a:pt x="3763" y="4"/>
                    <a:pt x="3668" y="0"/>
                    <a:pt x="3572" y="0"/>
                  </a:cubicBezTo>
                  <a:close/>
                </a:path>
              </a:pathLst>
            </a:custGeom>
            <a:solidFill>
              <a:srgbClr val="FDC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8c3e99c213_0_0"/>
            <p:cNvSpPr/>
            <p:nvPr/>
          </p:nvSpPr>
          <p:spPr>
            <a:xfrm>
              <a:off x="5205352" y="4686946"/>
              <a:ext cx="423472" cy="42159"/>
            </a:xfrm>
            <a:custGeom>
              <a:rect b="b" l="l" r="r" t="t"/>
              <a:pathLst>
                <a:path extrusionOk="0" h="1163" w="11682">
                  <a:moveTo>
                    <a:pt x="0" y="1"/>
                  </a:moveTo>
                  <a:lnTo>
                    <a:pt x="0" y="1074"/>
                  </a:lnTo>
                  <a:lnTo>
                    <a:pt x="11681" y="1162"/>
                  </a:lnTo>
                  <a:lnTo>
                    <a:pt x="11681" y="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8c3e99c213_0_0"/>
            <p:cNvSpPr/>
            <p:nvPr/>
          </p:nvSpPr>
          <p:spPr>
            <a:xfrm>
              <a:off x="5260961" y="2752254"/>
              <a:ext cx="55644" cy="18306"/>
            </a:xfrm>
            <a:custGeom>
              <a:rect b="b" l="l" r="r" t="t"/>
              <a:pathLst>
                <a:path extrusionOk="0" h="505" w="1535">
                  <a:moveTo>
                    <a:pt x="963" y="1"/>
                  </a:moveTo>
                  <a:cubicBezTo>
                    <a:pt x="874" y="1"/>
                    <a:pt x="811" y="7"/>
                    <a:pt x="811" y="7"/>
                  </a:cubicBezTo>
                  <a:cubicBezTo>
                    <a:pt x="461" y="7"/>
                    <a:pt x="0" y="116"/>
                    <a:pt x="44" y="291"/>
                  </a:cubicBezTo>
                  <a:cubicBezTo>
                    <a:pt x="95" y="443"/>
                    <a:pt x="210" y="504"/>
                    <a:pt x="541" y="504"/>
                  </a:cubicBezTo>
                  <a:cubicBezTo>
                    <a:pt x="640" y="504"/>
                    <a:pt x="758" y="499"/>
                    <a:pt x="899" y="489"/>
                  </a:cubicBezTo>
                  <a:cubicBezTo>
                    <a:pt x="1535" y="467"/>
                    <a:pt x="1535" y="248"/>
                    <a:pt x="1535" y="248"/>
                  </a:cubicBezTo>
                  <a:cubicBezTo>
                    <a:pt x="1519" y="33"/>
                    <a:pt x="1171" y="1"/>
                    <a:pt x="963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8c3e99c213_0_0"/>
            <p:cNvSpPr/>
            <p:nvPr/>
          </p:nvSpPr>
          <p:spPr>
            <a:xfrm>
              <a:off x="5374572" y="2755408"/>
              <a:ext cx="47705" cy="17364"/>
            </a:xfrm>
            <a:custGeom>
              <a:rect b="b" l="l" r="r" t="t"/>
              <a:pathLst>
                <a:path extrusionOk="0" h="479" w="1316">
                  <a:moveTo>
                    <a:pt x="539" y="1"/>
                  </a:moveTo>
                  <a:cubicBezTo>
                    <a:pt x="361" y="1"/>
                    <a:pt x="74" y="31"/>
                    <a:pt x="44" y="226"/>
                  </a:cubicBezTo>
                  <a:cubicBezTo>
                    <a:pt x="44" y="226"/>
                    <a:pt x="0" y="424"/>
                    <a:pt x="526" y="467"/>
                  </a:cubicBezTo>
                  <a:cubicBezTo>
                    <a:pt x="618" y="475"/>
                    <a:pt x="698" y="479"/>
                    <a:pt x="769" y="479"/>
                  </a:cubicBezTo>
                  <a:cubicBezTo>
                    <a:pt x="1103" y="479"/>
                    <a:pt x="1217" y="397"/>
                    <a:pt x="1271" y="270"/>
                  </a:cubicBezTo>
                  <a:cubicBezTo>
                    <a:pt x="1315" y="95"/>
                    <a:pt x="965" y="7"/>
                    <a:pt x="680" y="7"/>
                  </a:cubicBezTo>
                  <a:cubicBezTo>
                    <a:pt x="680" y="7"/>
                    <a:pt x="621" y="1"/>
                    <a:pt x="539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8c3e99c213_0_0"/>
            <p:cNvSpPr/>
            <p:nvPr/>
          </p:nvSpPr>
          <p:spPr>
            <a:xfrm>
              <a:off x="5040880" y="4014051"/>
              <a:ext cx="395669" cy="712639"/>
            </a:xfrm>
            <a:custGeom>
              <a:rect b="b" l="l" r="r" t="t"/>
              <a:pathLst>
                <a:path extrusionOk="0" h="19659" w="10915">
                  <a:moveTo>
                    <a:pt x="439" y="1"/>
                  </a:moveTo>
                  <a:lnTo>
                    <a:pt x="1" y="242"/>
                  </a:lnTo>
                  <a:lnTo>
                    <a:pt x="10476" y="19658"/>
                  </a:lnTo>
                  <a:lnTo>
                    <a:pt x="10915" y="19417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8c3e99c213_0_0"/>
            <p:cNvSpPr/>
            <p:nvPr/>
          </p:nvSpPr>
          <p:spPr>
            <a:xfrm>
              <a:off x="5031382" y="4014848"/>
              <a:ext cx="378957" cy="711841"/>
            </a:xfrm>
            <a:custGeom>
              <a:rect b="b" l="l" r="r" t="t"/>
              <a:pathLst>
                <a:path extrusionOk="0" h="19637" w="10454">
                  <a:moveTo>
                    <a:pt x="10015" y="0"/>
                  </a:moveTo>
                  <a:lnTo>
                    <a:pt x="0" y="19417"/>
                  </a:lnTo>
                  <a:lnTo>
                    <a:pt x="438" y="19636"/>
                  </a:lnTo>
                  <a:lnTo>
                    <a:pt x="10453" y="220"/>
                  </a:lnTo>
                  <a:lnTo>
                    <a:pt x="10015" y="0"/>
                  </a:ln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8c3e99c213_0_0"/>
            <p:cNvSpPr/>
            <p:nvPr/>
          </p:nvSpPr>
          <p:spPr>
            <a:xfrm>
              <a:off x="4951122" y="3975117"/>
              <a:ext cx="493363" cy="73914"/>
            </a:xfrm>
            <a:custGeom>
              <a:rect b="b" l="l" r="r" t="t"/>
              <a:pathLst>
                <a:path extrusionOk="0" h="2039" w="13610">
                  <a:moveTo>
                    <a:pt x="1" y="1"/>
                  </a:moveTo>
                  <a:lnTo>
                    <a:pt x="1" y="2039"/>
                  </a:lnTo>
                  <a:lnTo>
                    <a:pt x="13610" y="2039"/>
                  </a:lnTo>
                  <a:lnTo>
                    <a:pt x="13610" y="1"/>
                  </a:lnTo>
                  <a:close/>
                </a:path>
              </a:pathLst>
            </a:custGeom>
            <a:solidFill>
              <a:srgbClr val="FFF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8c3e99c213_0_0"/>
            <p:cNvSpPr/>
            <p:nvPr/>
          </p:nvSpPr>
          <p:spPr>
            <a:xfrm>
              <a:off x="5788489" y="4317546"/>
              <a:ext cx="220871" cy="303485"/>
            </a:xfrm>
            <a:custGeom>
              <a:rect b="b" l="l" r="r" t="t"/>
              <a:pathLst>
                <a:path extrusionOk="0" h="8372" w="6093">
                  <a:moveTo>
                    <a:pt x="3528" y="0"/>
                  </a:moveTo>
                  <a:lnTo>
                    <a:pt x="0" y="1074"/>
                  </a:lnTo>
                  <a:lnTo>
                    <a:pt x="2739" y="8372"/>
                  </a:lnTo>
                  <a:lnTo>
                    <a:pt x="6092" y="7188"/>
                  </a:lnTo>
                  <a:lnTo>
                    <a:pt x="6092" y="6794"/>
                  </a:lnTo>
                  <a:lnTo>
                    <a:pt x="3528" y="0"/>
                  </a:lnTo>
                  <a:close/>
                </a:path>
              </a:pathLst>
            </a:custGeom>
            <a:solidFill>
              <a:srgbClr val="FDC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8c3e99c213_0_0"/>
            <p:cNvSpPr/>
            <p:nvPr/>
          </p:nvSpPr>
          <p:spPr>
            <a:xfrm>
              <a:off x="5851240" y="4495503"/>
              <a:ext cx="404405" cy="193865"/>
            </a:xfrm>
            <a:custGeom>
              <a:rect b="b" l="l" r="r" t="t"/>
              <a:pathLst>
                <a:path extrusionOk="0" h="5348" w="11156">
                  <a:moveTo>
                    <a:pt x="3967" y="0"/>
                  </a:moveTo>
                  <a:cubicBezTo>
                    <a:pt x="3366" y="2074"/>
                    <a:pt x="726" y="2194"/>
                    <a:pt x="123" y="2194"/>
                  </a:cubicBezTo>
                  <a:cubicBezTo>
                    <a:pt x="44" y="2194"/>
                    <a:pt x="0" y="2192"/>
                    <a:pt x="0" y="2192"/>
                  </a:cubicBezTo>
                  <a:lnTo>
                    <a:pt x="0" y="2192"/>
                  </a:lnTo>
                  <a:lnTo>
                    <a:pt x="132" y="5347"/>
                  </a:lnTo>
                  <a:lnTo>
                    <a:pt x="11155" y="144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rgbClr val="9A4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8c3e99c213_0_0"/>
            <p:cNvSpPr/>
            <p:nvPr/>
          </p:nvSpPr>
          <p:spPr>
            <a:xfrm>
              <a:off x="5855989" y="4548720"/>
              <a:ext cx="413141" cy="177988"/>
            </a:xfrm>
            <a:custGeom>
              <a:rect b="b" l="l" r="r" t="t"/>
              <a:pathLst>
                <a:path extrusionOk="0" h="4910" w="11397">
                  <a:moveTo>
                    <a:pt x="11024" y="0"/>
                  </a:moveTo>
                  <a:lnTo>
                    <a:pt x="1" y="3879"/>
                  </a:lnTo>
                  <a:lnTo>
                    <a:pt x="373" y="4909"/>
                  </a:lnTo>
                  <a:lnTo>
                    <a:pt x="11397" y="1008"/>
                  </a:lnTo>
                  <a:lnTo>
                    <a:pt x="110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8c3e99c213_0_0"/>
            <p:cNvSpPr/>
            <p:nvPr/>
          </p:nvSpPr>
          <p:spPr>
            <a:xfrm>
              <a:off x="5999798" y="4494887"/>
              <a:ext cx="38969" cy="60538"/>
            </a:xfrm>
            <a:custGeom>
              <a:rect b="b" l="l" r="r" t="t"/>
              <a:pathLst>
                <a:path extrusionOk="0" h="1670" w="1075">
                  <a:moveTo>
                    <a:pt x="847" y="1"/>
                  </a:moveTo>
                  <a:cubicBezTo>
                    <a:pt x="784" y="1"/>
                    <a:pt x="720" y="30"/>
                    <a:pt x="680" y="83"/>
                  </a:cubicBezTo>
                  <a:cubicBezTo>
                    <a:pt x="680" y="105"/>
                    <a:pt x="285" y="587"/>
                    <a:pt x="22" y="1420"/>
                  </a:cubicBezTo>
                  <a:cubicBezTo>
                    <a:pt x="0" y="1529"/>
                    <a:pt x="66" y="1639"/>
                    <a:pt x="176" y="1661"/>
                  </a:cubicBezTo>
                  <a:cubicBezTo>
                    <a:pt x="193" y="1667"/>
                    <a:pt x="211" y="1669"/>
                    <a:pt x="229" y="1669"/>
                  </a:cubicBezTo>
                  <a:cubicBezTo>
                    <a:pt x="277" y="1669"/>
                    <a:pt x="325" y="1649"/>
                    <a:pt x="373" y="1617"/>
                  </a:cubicBezTo>
                  <a:cubicBezTo>
                    <a:pt x="395" y="1595"/>
                    <a:pt x="417" y="1551"/>
                    <a:pt x="417" y="1529"/>
                  </a:cubicBezTo>
                  <a:cubicBezTo>
                    <a:pt x="658" y="762"/>
                    <a:pt x="1009" y="324"/>
                    <a:pt x="1009" y="302"/>
                  </a:cubicBezTo>
                  <a:cubicBezTo>
                    <a:pt x="1074" y="214"/>
                    <a:pt x="1074" y="105"/>
                    <a:pt x="965" y="39"/>
                  </a:cubicBezTo>
                  <a:cubicBezTo>
                    <a:pt x="930" y="13"/>
                    <a:pt x="889" y="1"/>
                    <a:pt x="8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8c3e99c213_0_0"/>
            <p:cNvSpPr/>
            <p:nvPr/>
          </p:nvSpPr>
          <p:spPr>
            <a:xfrm>
              <a:off x="6040326" y="4499672"/>
              <a:ext cx="38932" cy="60501"/>
            </a:xfrm>
            <a:custGeom>
              <a:rect b="b" l="l" r="r" t="t"/>
              <a:pathLst>
                <a:path extrusionOk="0" h="1669" w="1074">
                  <a:moveTo>
                    <a:pt x="847" y="0"/>
                  </a:moveTo>
                  <a:cubicBezTo>
                    <a:pt x="783" y="0"/>
                    <a:pt x="719" y="29"/>
                    <a:pt x="679" y="82"/>
                  </a:cubicBezTo>
                  <a:cubicBezTo>
                    <a:pt x="679" y="104"/>
                    <a:pt x="285" y="586"/>
                    <a:pt x="22" y="1419"/>
                  </a:cubicBezTo>
                  <a:cubicBezTo>
                    <a:pt x="0" y="1529"/>
                    <a:pt x="66" y="1638"/>
                    <a:pt x="175" y="1660"/>
                  </a:cubicBezTo>
                  <a:cubicBezTo>
                    <a:pt x="193" y="1666"/>
                    <a:pt x="211" y="1669"/>
                    <a:pt x="228" y="1669"/>
                  </a:cubicBezTo>
                  <a:cubicBezTo>
                    <a:pt x="276" y="1669"/>
                    <a:pt x="325" y="1648"/>
                    <a:pt x="373" y="1616"/>
                  </a:cubicBezTo>
                  <a:cubicBezTo>
                    <a:pt x="395" y="1594"/>
                    <a:pt x="416" y="1551"/>
                    <a:pt x="416" y="1529"/>
                  </a:cubicBezTo>
                  <a:cubicBezTo>
                    <a:pt x="658" y="762"/>
                    <a:pt x="1008" y="323"/>
                    <a:pt x="1008" y="301"/>
                  </a:cubicBezTo>
                  <a:cubicBezTo>
                    <a:pt x="1074" y="214"/>
                    <a:pt x="1074" y="104"/>
                    <a:pt x="964" y="38"/>
                  </a:cubicBezTo>
                  <a:cubicBezTo>
                    <a:pt x="930" y="13"/>
                    <a:pt x="888" y="0"/>
                    <a:pt x="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8c3e99c213_0_0"/>
            <p:cNvSpPr/>
            <p:nvPr/>
          </p:nvSpPr>
          <p:spPr>
            <a:xfrm>
              <a:off x="6080819" y="4504421"/>
              <a:ext cx="38969" cy="60538"/>
            </a:xfrm>
            <a:custGeom>
              <a:rect b="b" l="l" r="r" t="t"/>
              <a:pathLst>
                <a:path extrusionOk="0" h="1670" w="1075">
                  <a:moveTo>
                    <a:pt x="848" y="1"/>
                  </a:moveTo>
                  <a:cubicBezTo>
                    <a:pt x="784" y="1"/>
                    <a:pt x="720" y="30"/>
                    <a:pt x="680" y="83"/>
                  </a:cubicBezTo>
                  <a:cubicBezTo>
                    <a:pt x="680" y="105"/>
                    <a:pt x="286" y="587"/>
                    <a:pt x="23" y="1420"/>
                  </a:cubicBezTo>
                  <a:cubicBezTo>
                    <a:pt x="1" y="1529"/>
                    <a:pt x="67" y="1639"/>
                    <a:pt x="176" y="1661"/>
                  </a:cubicBezTo>
                  <a:cubicBezTo>
                    <a:pt x="194" y="1667"/>
                    <a:pt x="211" y="1669"/>
                    <a:pt x="229" y="1669"/>
                  </a:cubicBezTo>
                  <a:cubicBezTo>
                    <a:pt x="277" y="1669"/>
                    <a:pt x="325" y="1649"/>
                    <a:pt x="373" y="1617"/>
                  </a:cubicBezTo>
                  <a:cubicBezTo>
                    <a:pt x="395" y="1595"/>
                    <a:pt x="417" y="1551"/>
                    <a:pt x="417" y="1529"/>
                  </a:cubicBezTo>
                  <a:cubicBezTo>
                    <a:pt x="658" y="762"/>
                    <a:pt x="1009" y="324"/>
                    <a:pt x="1009" y="302"/>
                  </a:cubicBezTo>
                  <a:cubicBezTo>
                    <a:pt x="1075" y="214"/>
                    <a:pt x="1075" y="105"/>
                    <a:pt x="965" y="39"/>
                  </a:cubicBezTo>
                  <a:cubicBezTo>
                    <a:pt x="930" y="13"/>
                    <a:pt x="889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8c3e99c213_0_0"/>
            <p:cNvSpPr/>
            <p:nvPr/>
          </p:nvSpPr>
          <p:spPr>
            <a:xfrm>
              <a:off x="5107618" y="3756667"/>
              <a:ext cx="885841" cy="741204"/>
            </a:xfrm>
            <a:custGeom>
              <a:rect b="b" l="l" r="r" t="t"/>
              <a:pathLst>
                <a:path extrusionOk="0" h="20447" w="24437">
                  <a:moveTo>
                    <a:pt x="1" y="0"/>
                  </a:moveTo>
                  <a:lnTo>
                    <a:pt x="3157" y="6969"/>
                  </a:lnTo>
                  <a:lnTo>
                    <a:pt x="12733" y="7364"/>
                  </a:lnTo>
                  <a:lnTo>
                    <a:pt x="18475" y="20447"/>
                  </a:lnTo>
                  <a:lnTo>
                    <a:pt x="24436" y="17927"/>
                  </a:lnTo>
                  <a:lnTo>
                    <a:pt x="18388" y="3156"/>
                  </a:lnTo>
                  <a:cubicBezTo>
                    <a:pt x="17489" y="1227"/>
                    <a:pt x="15561" y="0"/>
                    <a:pt x="13435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8c3e99c213_0_0"/>
            <p:cNvSpPr/>
            <p:nvPr/>
          </p:nvSpPr>
          <p:spPr>
            <a:xfrm>
              <a:off x="5730487" y="4317546"/>
              <a:ext cx="278871" cy="185129"/>
            </a:xfrm>
            <a:custGeom>
              <a:rect b="b" l="l" r="r" t="t"/>
              <a:pathLst>
                <a:path extrusionOk="0" h="5107" w="7693">
                  <a:moveTo>
                    <a:pt x="6728" y="0"/>
                  </a:moveTo>
                  <a:lnTo>
                    <a:pt x="0" y="2827"/>
                  </a:lnTo>
                  <a:lnTo>
                    <a:pt x="943" y="5106"/>
                  </a:lnTo>
                  <a:lnTo>
                    <a:pt x="7692" y="2279"/>
                  </a:lnTo>
                  <a:lnTo>
                    <a:pt x="6728" y="0"/>
                  </a:lnTo>
                  <a:close/>
                </a:path>
              </a:pathLst>
            </a:custGeom>
            <a:solidFill>
              <a:srgbClr val="FC9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8c3e99c213_0_0"/>
            <p:cNvSpPr/>
            <p:nvPr/>
          </p:nvSpPr>
          <p:spPr>
            <a:xfrm>
              <a:off x="5254617" y="4350897"/>
              <a:ext cx="137460" cy="282859"/>
            </a:xfrm>
            <a:custGeom>
              <a:rect b="b" l="l" r="r" t="t"/>
              <a:pathLst>
                <a:path extrusionOk="0" h="7803" w="3792">
                  <a:moveTo>
                    <a:pt x="0" y="1"/>
                  </a:moveTo>
                  <a:lnTo>
                    <a:pt x="88" y="7780"/>
                  </a:lnTo>
                  <a:lnTo>
                    <a:pt x="3660" y="7802"/>
                  </a:lnTo>
                  <a:lnTo>
                    <a:pt x="3791" y="7452"/>
                  </a:lnTo>
                  <a:lnTo>
                    <a:pt x="3682" y="1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C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8c3e99c213_0_0"/>
            <p:cNvSpPr/>
            <p:nvPr/>
          </p:nvSpPr>
          <p:spPr>
            <a:xfrm>
              <a:off x="5205352" y="4551910"/>
              <a:ext cx="423472" cy="138257"/>
            </a:xfrm>
            <a:custGeom>
              <a:rect b="b" l="l" r="r" t="t"/>
              <a:pathLst>
                <a:path extrusionOk="0" h="3814" w="11682">
                  <a:moveTo>
                    <a:pt x="5413" y="0"/>
                  </a:moveTo>
                  <a:cubicBezTo>
                    <a:pt x="4785" y="870"/>
                    <a:pt x="3841" y="1113"/>
                    <a:pt x="2982" y="1113"/>
                  </a:cubicBezTo>
                  <a:cubicBezTo>
                    <a:pt x="1894" y="1113"/>
                    <a:pt x="943" y="723"/>
                    <a:pt x="943" y="723"/>
                  </a:cubicBezTo>
                  <a:lnTo>
                    <a:pt x="0" y="3726"/>
                  </a:lnTo>
                  <a:lnTo>
                    <a:pt x="11681" y="3813"/>
                  </a:lnTo>
                  <a:lnTo>
                    <a:pt x="11681" y="3813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9A4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8c3e99c213_0_0"/>
            <p:cNvSpPr/>
            <p:nvPr/>
          </p:nvSpPr>
          <p:spPr>
            <a:xfrm>
              <a:off x="5387260" y="4562677"/>
              <a:ext cx="54085" cy="50134"/>
            </a:xfrm>
            <a:custGeom>
              <a:rect b="b" l="l" r="r" t="t"/>
              <a:pathLst>
                <a:path extrusionOk="0" h="1383" w="1492">
                  <a:moveTo>
                    <a:pt x="1239" y="0"/>
                  </a:moveTo>
                  <a:cubicBezTo>
                    <a:pt x="1204" y="0"/>
                    <a:pt x="1170" y="10"/>
                    <a:pt x="1141" y="32"/>
                  </a:cubicBezTo>
                  <a:cubicBezTo>
                    <a:pt x="1119" y="54"/>
                    <a:pt x="593" y="382"/>
                    <a:pt x="67" y="1062"/>
                  </a:cubicBezTo>
                  <a:cubicBezTo>
                    <a:pt x="1" y="1149"/>
                    <a:pt x="23" y="1281"/>
                    <a:pt x="132" y="1347"/>
                  </a:cubicBezTo>
                  <a:cubicBezTo>
                    <a:pt x="158" y="1372"/>
                    <a:pt x="199" y="1383"/>
                    <a:pt x="241" y="1383"/>
                  </a:cubicBezTo>
                  <a:cubicBezTo>
                    <a:pt x="271" y="1383"/>
                    <a:pt x="302" y="1378"/>
                    <a:pt x="330" y="1369"/>
                  </a:cubicBezTo>
                  <a:cubicBezTo>
                    <a:pt x="352" y="1347"/>
                    <a:pt x="395" y="1325"/>
                    <a:pt x="417" y="1303"/>
                  </a:cubicBezTo>
                  <a:cubicBezTo>
                    <a:pt x="878" y="667"/>
                    <a:pt x="1360" y="360"/>
                    <a:pt x="1382" y="360"/>
                  </a:cubicBezTo>
                  <a:cubicBezTo>
                    <a:pt x="1469" y="295"/>
                    <a:pt x="1491" y="185"/>
                    <a:pt x="1425" y="97"/>
                  </a:cubicBezTo>
                  <a:cubicBezTo>
                    <a:pt x="1382" y="39"/>
                    <a:pt x="1309" y="0"/>
                    <a:pt x="1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8c3e99c213_0_0"/>
            <p:cNvSpPr/>
            <p:nvPr/>
          </p:nvSpPr>
          <p:spPr>
            <a:xfrm>
              <a:off x="5423838" y="4581274"/>
              <a:ext cx="54049" cy="49807"/>
            </a:xfrm>
            <a:custGeom>
              <a:rect b="b" l="l" r="r" t="t"/>
              <a:pathLst>
                <a:path extrusionOk="0" h="1374" w="1491">
                  <a:moveTo>
                    <a:pt x="1238" y="1"/>
                  </a:moveTo>
                  <a:cubicBezTo>
                    <a:pt x="1203" y="1"/>
                    <a:pt x="1169" y="8"/>
                    <a:pt x="1140" y="23"/>
                  </a:cubicBezTo>
                  <a:cubicBezTo>
                    <a:pt x="1118" y="45"/>
                    <a:pt x="592" y="373"/>
                    <a:pt x="66" y="1053"/>
                  </a:cubicBezTo>
                  <a:cubicBezTo>
                    <a:pt x="0" y="1140"/>
                    <a:pt x="22" y="1272"/>
                    <a:pt x="110" y="1338"/>
                  </a:cubicBezTo>
                  <a:cubicBezTo>
                    <a:pt x="148" y="1363"/>
                    <a:pt x="194" y="1374"/>
                    <a:pt x="239" y="1374"/>
                  </a:cubicBezTo>
                  <a:cubicBezTo>
                    <a:pt x="271" y="1374"/>
                    <a:pt x="302" y="1369"/>
                    <a:pt x="329" y="1360"/>
                  </a:cubicBezTo>
                  <a:cubicBezTo>
                    <a:pt x="351" y="1338"/>
                    <a:pt x="373" y="1316"/>
                    <a:pt x="395" y="1294"/>
                  </a:cubicBezTo>
                  <a:cubicBezTo>
                    <a:pt x="877" y="658"/>
                    <a:pt x="1359" y="352"/>
                    <a:pt x="1359" y="352"/>
                  </a:cubicBezTo>
                  <a:cubicBezTo>
                    <a:pt x="1468" y="286"/>
                    <a:pt x="1490" y="176"/>
                    <a:pt x="1425" y="89"/>
                  </a:cubicBezTo>
                  <a:cubicBezTo>
                    <a:pt x="1381" y="30"/>
                    <a:pt x="1308" y="1"/>
                    <a:pt x="1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8c3e99c213_0_0"/>
            <p:cNvSpPr/>
            <p:nvPr/>
          </p:nvSpPr>
          <p:spPr>
            <a:xfrm>
              <a:off x="5460379" y="4599000"/>
              <a:ext cx="54049" cy="50388"/>
            </a:xfrm>
            <a:custGeom>
              <a:rect b="b" l="l" r="r" t="t"/>
              <a:pathLst>
                <a:path extrusionOk="0" h="1390" w="1491">
                  <a:moveTo>
                    <a:pt x="1251" y="1"/>
                  </a:moveTo>
                  <a:cubicBezTo>
                    <a:pt x="1212" y="1"/>
                    <a:pt x="1173" y="13"/>
                    <a:pt x="1140" y="38"/>
                  </a:cubicBezTo>
                  <a:cubicBezTo>
                    <a:pt x="1118" y="60"/>
                    <a:pt x="592" y="388"/>
                    <a:pt x="66" y="1068"/>
                  </a:cubicBezTo>
                  <a:cubicBezTo>
                    <a:pt x="0" y="1155"/>
                    <a:pt x="22" y="1287"/>
                    <a:pt x="110" y="1353"/>
                  </a:cubicBezTo>
                  <a:cubicBezTo>
                    <a:pt x="148" y="1378"/>
                    <a:pt x="194" y="1389"/>
                    <a:pt x="239" y="1389"/>
                  </a:cubicBezTo>
                  <a:cubicBezTo>
                    <a:pt x="271" y="1389"/>
                    <a:pt x="302" y="1384"/>
                    <a:pt x="329" y="1375"/>
                  </a:cubicBezTo>
                  <a:cubicBezTo>
                    <a:pt x="351" y="1353"/>
                    <a:pt x="373" y="1331"/>
                    <a:pt x="395" y="1309"/>
                  </a:cubicBezTo>
                  <a:cubicBezTo>
                    <a:pt x="877" y="673"/>
                    <a:pt x="1359" y="367"/>
                    <a:pt x="1359" y="367"/>
                  </a:cubicBezTo>
                  <a:cubicBezTo>
                    <a:pt x="1468" y="301"/>
                    <a:pt x="1490" y="191"/>
                    <a:pt x="1425" y="104"/>
                  </a:cubicBezTo>
                  <a:cubicBezTo>
                    <a:pt x="1384" y="35"/>
                    <a:pt x="1317" y="1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8c3e99c213_0_0"/>
            <p:cNvSpPr/>
            <p:nvPr/>
          </p:nvSpPr>
          <p:spPr>
            <a:xfrm>
              <a:off x="4953514" y="3730421"/>
              <a:ext cx="504491" cy="746822"/>
            </a:xfrm>
            <a:custGeom>
              <a:rect b="b" l="l" r="r" t="t"/>
              <a:pathLst>
                <a:path extrusionOk="0" h="20602" w="13917">
                  <a:moveTo>
                    <a:pt x="745" y="1"/>
                  </a:moveTo>
                  <a:lnTo>
                    <a:pt x="504" y="1469"/>
                  </a:lnTo>
                  <a:cubicBezTo>
                    <a:pt x="0" y="4625"/>
                    <a:pt x="2433" y="7496"/>
                    <a:pt x="5633" y="7496"/>
                  </a:cubicBezTo>
                  <a:lnTo>
                    <a:pt x="7167" y="7496"/>
                  </a:lnTo>
                  <a:lnTo>
                    <a:pt x="7167" y="20513"/>
                  </a:lnTo>
                  <a:lnTo>
                    <a:pt x="13522" y="20601"/>
                  </a:lnTo>
                  <a:lnTo>
                    <a:pt x="13873" y="4647"/>
                  </a:lnTo>
                  <a:cubicBezTo>
                    <a:pt x="13916" y="2105"/>
                    <a:pt x="11878" y="23"/>
                    <a:pt x="9336" y="23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rgbClr val="FC9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8c3e99c213_0_0"/>
            <p:cNvSpPr/>
            <p:nvPr/>
          </p:nvSpPr>
          <p:spPr>
            <a:xfrm>
              <a:off x="5198210" y="4387438"/>
              <a:ext cx="265350" cy="89828"/>
            </a:xfrm>
            <a:custGeom>
              <a:rect b="b" l="l" r="r" t="t"/>
              <a:pathLst>
                <a:path extrusionOk="0" h="2478" w="7320">
                  <a:moveTo>
                    <a:pt x="0" y="1"/>
                  </a:moveTo>
                  <a:lnTo>
                    <a:pt x="0" y="2477"/>
                  </a:lnTo>
                  <a:lnTo>
                    <a:pt x="7320" y="2477"/>
                  </a:lnTo>
                  <a:lnTo>
                    <a:pt x="7320" y="1"/>
                  </a:lnTo>
                  <a:close/>
                </a:path>
              </a:pathLst>
            </a:custGeom>
            <a:solidFill>
              <a:srgbClr val="FC9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8c3e99c213_0_0"/>
            <p:cNvSpPr/>
            <p:nvPr/>
          </p:nvSpPr>
          <p:spPr>
            <a:xfrm>
              <a:off x="5357099" y="3752679"/>
              <a:ext cx="45313" cy="976394"/>
            </a:xfrm>
            <a:custGeom>
              <a:rect b="b" l="l" r="r" t="t"/>
              <a:pathLst>
                <a:path extrusionOk="0" h="26935" w="1250">
                  <a:moveTo>
                    <a:pt x="0" y="1"/>
                  </a:moveTo>
                  <a:lnTo>
                    <a:pt x="44" y="26934"/>
                  </a:lnTo>
                  <a:lnTo>
                    <a:pt x="1249" y="26934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8c3e99c213_0_0"/>
            <p:cNvSpPr/>
            <p:nvPr/>
          </p:nvSpPr>
          <p:spPr>
            <a:xfrm>
              <a:off x="6043480" y="3740753"/>
              <a:ext cx="96171" cy="41361"/>
            </a:xfrm>
            <a:custGeom>
              <a:rect b="b" l="l" r="r" t="t"/>
              <a:pathLst>
                <a:path extrusionOk="0" h="1141" w="2653">
                  <a:moveTo>
                    <a:pt x="1" y="1"/>
                  </a:moveTo>
                  <a:lnTo>
                    <a:pt x="1" y="1140"/>
                  </a:lnTo>
                  <a:lnTo>
                    <a:pt x="2652" y="1140"/>
                  </a:lnTo>
                  <a:lnTo>
                    <a:pt x="2652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8c3e99c213_0_0"/>
            <p:cNvSpPr/>
            <p:nvPr/>
          </p:nvSpPr>
          <p:spPr>
            <a:xfrm>
              <a:off x="4619060" y="3732016"/>
              <a:ext cx="231203" cy="52490"/>
            </a:xfrm>
            <a:custGeom>
              <a:rect b="b" l="l" r="r" t="t"/>
              <a:pathLst>
                <a:path extrusionOk="0" h="1448" w="6378">
                  <a:moveTo>
                    <a:pt x="6377" y="1"/>
                  </a:moveTo>
                  <a:lnTo>
                    <a:pt x="0" y="373"/>
                  </a:lnTo>
                  <a:lnTo>
                    <a:pt x="0" y="1447"/>
                  </a:lnTo>
                  <a:lnTo>
                    <a:pt x="6377" y="1425"/>
                  </a:lnTo>
                  <a:lnTo>
                    <a:pt x="6377" y="1"/>
                  </a:ln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8c3e99c213_0_0"/>
            <p:cNvSpPr/>
            <p:nvPr/>
          </p:nvSpPr>
          <p:spPr>
            <a:xfrm>
              <a:off x="4619060" y="3704212"/>
              <a:ext cx="1520542" cy="158159"/>
            </a:xfrm>
            <a:custGeom>
              <a:rect b="b" l="l" r="r" t="t"/>
              <a:pathLst>
                <a:path extrusionOk="0" h="4363" w="41946">
                  <a:moveTo>
                    <a:pt x="21359" y="0"/>
                  </a:moveTo>
                  <a:cubicBezTo>
                    <a:pt x="21231" y="0"/>
                    <a:pt x="21102" y="0"/>
                    <a:pt x="20973" y="1"/>
                  </a:cubicBezTo>
                  <a:cubicBezTo>
                    <a:pt x="9380" y="23"/>
                    <a:pt x="0" y="1009"/>
                    <a:pt x="0" y="2214"/>
                  </a:cubicBezTo>
                  <a:cubicBezTo>
                    <a:pt x="0" y="3406"/>
                    <a:pt x="9172" y="4362"/>
                    <a:pt x="20586" y="4362"/>
                  </a:cubicBezTo>
                  <a:cubicBezTo>
                    <a:pt x="20714" y="4362"/>
                    <a:pt x="20843" y="4362"/>
                    <a:pt x="20973" y="4362"/>
                  </a:cubicBezTo>
                  <a:cubicBezTo>
                    <a:pt x="32566" y="4340"/>
                    <a:pt x="41945" y="3354"/>
                    <a:pt x="41945" y="2148"/>
                  </a:cubicBezTo>
                  <a:cubicBezTo>
                    <a:pt x="41945" y="957"/>
                    <a:pt x="32753" y="0"/>
                    <a:pt x="21359" y="0"/>
                  </a:cubicBez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8c3e99c213_0_0"/>
            <p:cNvSpPr/>
            <p:nvPr/>
          </p:nvSpPr>
          <p:spPr>
            <a:xfrm>
              <a:off x="4619060" y="3664480"/>
              <a:ext cx="1520542" cy="158159"/>
            </a:xfrm>
            <a:custGeom>
              <a:rect b="b" l="l" r="r" t="t"/>
              <a:pathLst>
                <a:path extrusionOk="0" h="4363" w="41946">
                  <a:moveTo>
                    <a:pt x="20973" y="1"/>
                  </a:moveTo>
                  <a:cubicBezTo>
                    <a:pt x="9380" y="23"/>
                    <a:pt x="0" y="1031"/>
                    <a:pt x="0" y="2236"/>
                  </a:cubicBezTo>
                  <a:cubicBezTo>
                    <a:pt x="0" y="3407"/>
                    <a:pt x="9172" y="4362"/>
                    <a:pt x="20586" y="4362"/>
                  </a:cubicBezTo>
                  <a:cubicBezTo>
                    <a:pt x="20714" y="4362"/>
                    <a:pt x="20843" y="4362"/>
                    <a:pt x="20973" y="4362"/>
                  </a:cubicBezTo>
                  <a:cubicBezTo>
                    <a:pt x="32544" y="4362"/>
                    <a:pt x="41945" y="3354"/>
                    <a:pt x="41945" y="2149"/>
                  </a:cubicBezTo>
                  <a:cubicBezTo>
                    <a:pt x="41945" y="943"/>
                    <a:pt x="32544" y="1"/>
                    <a:pt x="20973" y="1"/>
                  </a:cubicBezTo>
                  <a:close/>
                </a:path>
              </a:pathLst>
            </a:custGeom>
            <a:solidFill>
              <a:srgbClr val="FFF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8c3e99c213_0_0"/>
            <p:cNvSpPr/>
            <p:nvPr/>
          </p:nvSpPr>
          <p:spPr>
            <a:xfrm>
              <a:off x="5476257" y="3344346"/>
              <a:ext cx="112049" cy="256614"/>
            </a:xfrm>
            <a:custGeom>
              <a:rect b="b" l="l" r="r" t="t"/>
              <a:pathLst>
                <a:path extrusionOk="0" h="7079" w="3091">
                  <a:moveTo>
                    <a:pt x="2411" y="0"/>
                  </a:moveTo>
                  <a:lnTo>
                    <a:pt x="570" y="439"/>
                  </a:lnTo>
                  <a:lnTo>
                    <a:pt x="0" y="6838"/>
                  </a:lnTo>
                  <a:lnTo>
                    <a:pt x="3090" y="7079"/>
                  </a:lnTo>
                  <a:lnTo>
                    <a:pt x="3090" y="7079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DC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8c3e99c213_0_0"/>
            <p:cNvSpPr/>
            <p:nvPr/>
          </p:nvSpPr>
          <p:spPr>
            <a:xfrm>
              <a:off x="5457987" y="3055967"/>
              <a:ext cx="140650" cy="369424"/>
            </a:xfrm>
            <a:custGeom>
              <a:rect b="b" l="l" r="r" t="t"/>
              <a:pathLst>
                <a:path extrusionOk="0" h="10191" w="3880">
                  <a:moveTo>
                    <a:pt x="0" y="0"/>
                  </a:moveTo>
                  <a:lnTo>
                    <a:pt x="373" y="10191"/>
                  </a:lnTo>
                  <a:lnTo>
                    <a:pt x="3879" y="9840"/>
                  </a:lnTo>
                  <a:cubicBezTo>
                    <a:pt x="3156" y="1162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8c3e99c213_0_0"/>
            <p:cNvSpPr/>
            <p:nvPr/>
          </p:nvSpPr>
          <p:spPr>
            <a:xfrm>
              <a:off x="4978129" y="2994775"/>
              <a:ext cx="541829" cy="695166"/>
            </a:xfrm>
            <a:custGeom>
              <a:rect b="b" l="l" r="r" t="t"/>
              <a:pathLst>
                <a:path extrusionOk="0" h="19177" w="14947">
                  <a:moveTo>
                    <a:pt x="7079" y="1"/>
                  </a:moveTo>
                  <a:cubicBezTo>
                    <a:pt x="7079" y="1"/>
                    <a:pt x="2126" y="1140"/>
                    <a:pt x="308" y="3551"/>
                  </a:cubicBezTo>
                  <a:cubicBezTo>
                    <a:pt x="1" y="3989"/>
                    <a:pt x="154" y="4471"/>
                    <a:pt x="220" y="4997"/>
                  </a:cubicBezTo>
                  <a:lnTo>
                    <a:pt x="1995" y="19176"/>
                  </a:lnTo>
                  <a:lnTo>
                    <a:pt x="14947" y="18168"/>
                  </a:lnTo>
                  <a:lnTo>
                    <a:pt x="14245" y="3134"/>
                  </a:lnTo>
                  <a:cubicBezTo>
                    <a:pt x="14180" y="2499"/>
                    <a:pt x="13807" y="1951"/>
                    <a:pt x="13237" y="1688"/>
                  </a:cubicBezTo>
                  <a:cubicBezTo>
                    <a:pt x="11966" y="1074"/>
                    <a:pt x="9117" y="66"/>
                    <a:pt x="7079" y="1"/>
                  </a:cubicBez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8c3e99c213_0_0"/>
            <p:cNvSpPr/>
            <p:nvPr/>
          </p:nvSpPr>
          <p:spPr>
            <a:xfrm>
              <a:off x="5481804" y="3197347"/>
              <a:ext cx="30232" cy="224859"/>
            </a:xfrm>
            <a:custGeom>
              <a:rect b="b" l="l" r="r" t="t"/>
              <a:pathLst>
                <a:path extrusionOk="0" h="6203" w="834">
                  <a:moveTo>
                    <a:pt x="198" y="1"/>
                  </a:moveTo>
                  <a:lnTo>
                    <a:pt x="1" y="23"/>
                  </a:lnTo>
                  <a:lnTo>
                    <a:pt x="658" y="6203"/>
                  </a:lnTo>
                  <a:lnTo>
                    <a:pt x="834" y="618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FFF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8c3e99c213_0_0"/>
            <p:cNvSpPr/>
            <p:nvPr/>
          </p:nvSpPr>
          <p:spPr>
            <a:xfrm>
              <a:off x="5248237" y="3577912"/>
              <a:ext cx="603816" cy="204196"/>
            </a:xfrm>
            <a:custGeom>
              <a:rect b="b" l="l" r="r" t="t"/>
              <a:pathLst>
                <a:path extrusionOk="0" h="5633" w="16657">
                  <a:moveTo>
                    <a:pt x="12317" y="0"/>
                  </a:moveTo>
                  <a:lnTo>
                    <a:pt x="264" y="2937"/>
                  </a:lnTo>
                  <a:cubicBezTo>
                    <a:pt x="23" y="3003"/>
                    <a:pt x="1" y="3353"/>
                    <a:pt x="242" y="3441"/>
                  </a:cubicBezTo>
                  <a:lnTo>
                    <a:pt x="6729" y="5632"/>
                  </a:lnTo>
                  <a:lnTo>
                    <a:pt x="16656" y="3134"/>
                  </a:lnTo>
                  <a:lnTo>
                    <a:pt x="12317" y="0"/>
                  </a:ln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8c3e99c213_0_0"/>
            <p:cNvSpPr/>
            <p:nvPr/>
          </p:nvSpPr>
          <p:spPr>
            <a:xfrm>
              <a:off x="4948729" y="3445233"/>
              <a:ext cx="162110" cy="179582"/>
            </a:xfrm>
            <a:custGeom>
              <a:rect b="b" l="l" r="r" t="t"/>
              <a:pathLst>
                <a:path extrusionOk="0" h="4954" w="4472">
                  <a:moveTo>
                    <a:pt x="4033" y="0"/>
                  </a:moveTo>
                  <a:lnTo>
                    <a:pt x="1" y="987"/>
                  </a:lnTo>
                  <a:lnTo>
                    <a:pt x="483" y="4953"/>
                  </a:lnTo>
                  <a:lnTo>
                    <a:pt x="4472" y="3814"/>
                  </a:lnTo>
                  <a:cubicBezTo>
                    <a:pt x="4472" y="3660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FDC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8c3e99c213_0_0"/>
            <p:cNvSpPr/>
            <p:nvPr/>
          </p:nvSpPr>
          <p:spPr>
            <a:xfrm>
              <a:off x="4962251" y="3554059"/>
              <a:ext cx="460013" cy="145580"/>
            </a:xfrm>
            <a:custGeom>
              <a:rect b="b" l="l" r="r" t="t"/>
              <a:pathLst>
                <a:path extrusionOk="0" h="4016" w="12690">
                  <a:moveTo>
                    <a:pt x="658" y="1"/>
                  </a:moveTo>
                  <a:cubicBezTo>
                    <a:pt x="0" y="943"/>
                    <a:pt x="0" y="1754"/>
                    <a:pt x="220" y="2390"/>
                  </a:cubicBezTo>
                  <a:cubicBezTo>
                    <a:pt x="574" y="3392"/>
                    <a:pt x="1586" y="4016"/>
                    <a:pt x="2647" y="4016"/>
                  </a:cubicBezTo>
                  <a:cubicBezTo>
                    <a:pt x="2700" y="4016"/>
                    <a:pt x="2753" y="4014"/>
                    <a:pt x="2806" y="4011"/>
                  </a:cubicBezTo>
                  <a:lnTo>
                    <a:pt x="12317" y="3332"/>
                  </a:lnTo>
                  <a:lnTo>
                    <a:pt x="12689" y="987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FDC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8c3e99c213_0_0"/>
            <p:cNvSpPr/>
            <p:nvPr/>
          </p:nvSpPr>
          <p:spPr>
            <a:xfrm>
              <a:off x="5362646" y="3545177"/>
              <a:ext cx="268540" cy="143804"/>
            </a:xfrm>
            <a:custGeom>
              <a:rect b="b" l="l" r="r" t="t"/>
              <a:pathLst>
                <a:path extrusionOk="0" h="3967" w="7408">
                  <a:moveTo>
                    <a:pt x="4841" y="0"/>
                  </a:moveTo>
                  <a:cubicBezTo>
                    <a:pt x="3004" y="0"/>
                    <a:pt x="1644" y="1232"/>
                    <a:pt x="1644" y="1232"/>
                  </a:cubicBezTo>
                  <a:cubicBezTo>
                    <a:pt x="1644" y="1232"/>
                    <a:pt x="1" y="2284"/>
                    <a:pt x="790" y="3423"/>
                  </a:cubicBezTo>
                  <a:cubicBezTo>
                    <a:pt x="1074" y="3835"/>
                    <a:pt x="1762" y="3966"/>
                    <a:pt x="2525" y="3966"/>
                  </a:cubicBezTo>
                  <a:cubicBezTo>
                    <a:pt x="3874" y="3966"/>
                    <a:pt x="5457" y="3555"/>
                    <a:pt x="5457" y="3555"/>
                  </a:cubicBezTo>
                  <a:lnTo>
                    <a:pt x="7408" y="881"/>
                  </a:lnTo>
                  <a:cubicBezTo>
                    <a:pt x="6511" y="228"/>
                    <a:pt x="5632" y="0"/>
                    <a:pt x="4841" y="0"/>
                  </a:cubicBezTo>
                  <a:close/>
                </a:path>
              </a:pathLst>
            </a:custGeom>
            <a:solidFill>
              <a:srgbClr val="FDC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8c3e99c213_0_0"/>
            <p:cNvSpPr/>
            <p:nvPr/>
          </p:nvSpPr>
          <p:spPr>
            <a:xfrm>
              <a:off x="4880432" y="3078189"/>
              <a:ext cx="267743" cy="514025"/>
            </a:xfrm>
            <a:custGeom>
              <a:rect b="b" l="l" r="r" t="t"/>
              <a:pathLst>
                <a:path extrusionOk="0" h="14180" w="7386">
                  <a:moveTo>
                    <a:pt x="4493" y="1"/>
                  </a:moveTo>
                  <a:cubicBezTo>
                    <a:pt x="4493" y="1"/>
                    <a:pt x="0" y="1184"/>
                    <a:pt x="1403" y="14180"/>
                  </a:cubicBezTo>
                  <a:lnTo>
                    <a:pt x="7386" y="12142"/>
                  </a:lnTo>
                  <a:lnTo>
                    <a:pt x="4493" y="1"/>
                  </a:lnTo>
                  <a:close/>
                </a:path>
              </a:pathLst>
            </a:custGeom>
            <a:solidFill>
              <a:srgbClr val="FBB8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8c3e99c213_0_0"/>
            <p:cNvSpPr/>
            <p:nvPr/>
          </p:nvSpPr>
          <p:spPr>
            <a:xfrm>
              <a:off x="5098882" y="3240268"/>
              <a:ext cx="52490" cy="297939"/>
            </a:xfrm>
            <a:custGeom>
              <a:rect b="b" l="l" r="r" t="t"/>
              <a:pathLst>
                <a:path extrusionOk="0" h="8219" w="1448">
                  <a:moveTo>
                    <a:pt x="790" y="0"/>
                  </a:moveTo>
                  <a:lnTo>
                    <a:pt x="592" y="22"/>
                  </a:lnTo>
                  <a:lnTo>
                    <a:pt x="1250" y="7627"/>
                  </a:lnTo>
                  <a:lnTo>
                    <a:pt x="1" y="8043"/>
                  </a:lnTo>
                  <a:lnTo>
                    <a:pt x="67" y="8219"/>
                  </a:lnTo>
                  <a:lnTo>
                    <a:pt x="1447" y="7758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FFF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8c3e99c213_0_0"/>
            <p:cNvSpPr/>
            <p:nvPr/>
          </p:nvSpPr>
          <p:spPr>
            <a:xfrm>
              <a:off x="5493730" y="3324697"/>
              <a:ext cx="537225" cy="457403"/>
            </a:xfrm>
            <a:custGeom>
              <a:rect b="b" l="l" r="r" t="t"/>
              <a:pathLst>
                <a:path extrusionOk="0" h="12618" w="14820">
                  <a:moveTo>
                    <a:pt x="14077" y="1"/>
                  </a:moveTo>
                  <a:cubicBezTo>
                    <a:pt x="14032" y="1"/>
                    <a:pt x="13986" y="6"/>
                    <a:pt x="13939" y="16"/>
                  </a:cubicBezTo>
                  <a:lnTo>
                    <a:pt x="4471" y="2120"/>
                  </a:lnTo>
                  <a:cubicBezTo>
                    <a:pt x="3880" y="2252"/>
                    <a:pt x="3375" y="2690"/>
                    <a:pt x="3178" y="3260"/>
                  </a:cubicBezTo>
                  <a:lnTo>
                    <a:pt x="1" y="12617"/>
                  </a:lnTo>
                  <a:lnTo>
                    <a:pt x="10695" y="9856"/>
                  </a:lnTo>
                  <a:cubicBezTo>
                    <a:pt x="11155" y="9725"/>
                    <a:pt x="11550" y="9374"/>
                    <a:pt x="11725" y="8914"/>
                  </a:cubicBezTo>
                  <a:lnTo>
                    <a:pt x="14662" y="849"/>
                  </a:lnTo>
                  <a:cubicBezTo>
                    <a:pt x="14820" y="434"/>
                    <a:pt x="14496" y="1"/>
                    <a:pt x="14077" y="1"/>
                  </a:cubicBezTo>
                  <a:close/>
                </a:path>
              </a:pathLst>
            </a:custGeom>
            <a:solidFill>
              <a:srgbClr val="FC9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8c3e99c213_0_0"/>
            <p:cNvSpPr/>
            <p:nvPr/>
          </p:nvSpPr>
          <p:spPr>
            <a:xfrm>
              <a:off x="5755899" y="3512660"/>
              <a:ext cx="77104" cy="71739"/>
            </a:xfrm>
            <a:custGeom>
              <a:rect b="b" l="l" r="r" t="t"/>
              <a:pathLst>
                <a:path extrusionOk="0" h="1979" w="2127">
                  <a:moveTo>
                    <a:pt x="1143" y="0"/>
                  </a:moveTo>
                  <a:cubicBezTo>
                    <a:pt x="781" y="0"/>
                    <a:pt x="409" y="232"/>
                    <a:pt x="242" y="617"/>
                  </a:cubicBezTo>
                  <a:cubicBezTo>
                    <a:pt x="1" y="1121"/>
                    <a:pt x="198" y="1713"/>
                    <a:pt x="658" y="1910"/>
                  </a:cubicBezTo>
                  <a:cubicBezTo>
                    <a:pt x="767" y="1956"/>
                    <a:pt x="880" y="1979"/>
                    <a:pt x="993" y="1979"/>
                  </a:cubicBezTo>
                  <a:cubicBezTo>
                    <a:pt x="1359" y="1979"/>
                    <a:pt x="1718" y="1747"/>
                    <a:pt x="1885" y="1362"/>
                  </a:cubicBezTo>
                  <a:cubicBezTo>
                    <a:pt x="2126" y="836"/>
                    <a:pt x="1929" y="266"/>
                    <a:pt x="1469" y="69"/>
                  </a:cubicBezTo>
                  <a:cubicBezTo>
                    <a:pt x="1365" y="22"/>
                    <a:pt x="1254" y="0"/>
                    <a:pt x="1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8c3e99c213_0_0"/>
            <p:cNvSpPr/>
            <p:nvPr/>
          </p:nvSpPr>
          <p:spPr>
            <a:xfrm>
              <a:off x="4955182" y="3652590"/>
              <a:ext cx="204921" cy="142390"/>
            </a:xfrm>
            <a:custGeom>
              <a:rect b="b" l="l" r="r" t="t"/>
              <a:pathLst>
                <a:path extrusionOk="0" h="3928" w="5653">
                  <a:moveTo>
                    <a:pt x="634" y="0"/>
                  </a:moveTo>
                  <a:cubicBezTo>
                    <a:pt x="634" y="0"/>
                    <a:pt x="0" y="3927"/>
                    <a:pt x="2671" y="3927"/>
                  </a:cubicBezTo>
                  <a:cubicBezTo>
                    <a:pt x="2721" y="3927"/>
                    <a:pt x="2773" y="3926"/>
                    <a:pt x="2825" y="3923"/>
                  </a:cubicBezTo>
                  <a:cubicBezTo>
                    <a:pt x="5652" y="3792"/>
                    <a:pt x="5017" y="22"/>
                    <a:pt x="5017" y="22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8c3e99c213_0_0"/>
            <p:cNvSpPr/>
            <p:nvPr/>
          </p:nvSpPr>
          <p:spPr>
            <a:xfrm>
              <a:off x="4916973" y="3668432"/>
              <a:ext cx="98528" cy="97005"/>
            </a:xfrm>
            <a:custGeom>
              <a:rect b="b" l="l" r="r" t="t"/>
              <a:pathLst>
                <a:path extrusionOk="0" h="2676" w="2718">
                  <a:moveTo>
                    <a:pt x="1377" y="417"/>
                  </a:moveTo>
                  <a:cubicBezTo>
                    <a:pt x="1863" y="417"/>
                    <a:pt x="2257" y="804"/>
                    <a:pt x="2257" y="1295"/>
                  </a:cubicBezTo>
                  <a:cubicBezTo>
                    <a:pt x="2279" y="1799"/>
                    <a:pt x="1885" y="2215"/>
                    <a:pt x="1381" y="2237"/>
                  </a:cubicBezTo>
                  <a:cubicBezTo>
                    <a:pt x="1368" y="2237"/>
                    <a:pt x="1354" y="2238"/>
                    <a:pt x="1341" y="2238"/>
                  </a:cubicBezTo>
                  <a:cubicBezTo>
                    <a:pt x="855" y="2238"/>
                    <a:pt x="460" y="1851"/>
                    <a:pt x="439" y="1360"/>
                  </a:cubicBezTo>
                  <a:cubicBezTo>
                    <a:pt x="439" y="856"/>
                    <a:pt x="833" y="440"/>
                    <a:pt x="1337" y="418"/>
                  </a:cubicBezTo>
                  <a:cubicBezTo>
                    <a:pt x="1350" y="417"/>
                    <a:pt x="1364" y="417"/>
                    <a:pt x="1377" y="417"/>
                  </a:cubicBezTo>
                  <a:close/>
                  <a:moveTo>
                    <a:pt x="1357" y="1"/>
                  </a:moveTo>
                  <a:cubicBezTo>
                    <a:pt x="1343" y="1"/>
                    <a:pt x="1329" y="1"/>
                    <a:pt x="1315" y="2"/>
                  </a:cubicBezTo>
                  <a:cubicBezTo>
                    <a:pt x="570" y="23"/>
                    <a:pt x="0" y="637"/>
                    <a:pt x="22" y="1382"/>
                  </a:cubicBezTo>
                  <a:cubicBezTo>
                    <a:pt x="44" y="2092"/>
                    <a:pt x="636" y="2676"/>
                    <a:pt x="1363" y="2676"/>
                  </a:cubicBezTo>
                  <a:cubicBezTo>
                    <a:pt x="1376" y="2676"/>
                    <a:pt x="1389" y="2676"/>
                    <a:pt x="1403" y="2675"/>
                  </a:cubicBezTo>
                  <a:cubicBezTo>
                    <a:pt x="2148" y="2653"/>
                    <a:pt x="2718" y="2018"/>
                    <a:pt x="2696" y="1295"/>
                  </a:cubicBezTo>
                  <a:cubicBezTo>
                    <a:pt x="2674" y="563"/>
                    <a:pt x="2083" y="1"/>
                    <a:pt x="1357" y="1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8c3e99c213_0_0"/>
            <p:cNvSpPr/>
            <p:nvPr/>
          </p:nvSpPr>
          <p:spPr>
            <a:xfrm>
              <a:off x="4978926" y="3635914"/>
              <a:ext cx="157325" cy="34184"/>
            </a:xfrm>
            <a:custGeom>
              <a:rect b="b" l="l" r="r" t="t"/>
              <a:pathLst>
                <a:path extrusionOk="0" h="943" w="4340">
                  <a:moveTo>
                    <a:pt x="2170" y="0"/>
                  </a:moveTo>
                  <a:cubicBezTo>
                    <a:pt x="987" y="0"/>
                    <a:pt x="1" y="219"/>
                    <a:pt x="1" y="460"/>
                  </a:cubicBezTo>
                  <a:cubicBezTo>
                    <a:pt x="1" y="723"/>
                    <a:pt x="987" y="942"/>
                    <a:pt x="2170" y="942"/>
                  </a:cubicBezTo>
                  <a:cubicBezTo>
                    <a:pt x="3376" y="942"/>
                    <a:pt x="4340" y="723"/>
                    <a:pt x="4340" y="460"/>
                  </a:cubicBezTo>
                  <a:cubicBezTo>
                    <a:pt x="4340" y="219"/>
                    <a:pt x="3376" y="0"/>
                    <a:pt x="2170" y="0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8c3e99c213_0_0"/>
            <p:cNvSpPr/>
            <p:nvPr/>
          </p:nvSpPr>
          <p:spPr>
            <a:xfrm>
              <a:off x="5214088" y="2869273"/>
              <a:ext cx="127926" cy="192633"/>
            </a:xfrm>
            <a:custGeom>
              <a:rect b="b" l="l" r="r" t="t"/>
              <a:pathLst>
                <a:path extrusionOk="0" h="5314" w="3529">
                  <a:moveTo>
                    <a:pt x="548" y="0"/>
                  </a:moveTo>
                  <a:lnTo>
                    <a:pt x="0" y="3901"/>
                  </a:lnTo>
                  <a:cubicBezTo>
                    <a:pt x="22" y="4734"/>
                    <a:pt x="767" y="5238"/>
                    <a:pt x="1600" y="5304"/>
                  </a:cubicBezTo>
                  <a:cubicBezTo>
                    <a:pt x="1675" y="5310"/>
                    <a:pt x="1747" y="5314"/>
                    <a:pt x="1818" y="5314"/>
                  </a:cubicBezTo>
                  <a:cubicBezTo>
                    <a:pt x="2663" y="5314"/>
                    <a:pt x="3229" y="4833"/>
                    <a:pt x="3310" y="3923"/>
                  </a:cubicBezTo>
                  <a:lnTo>
                    <a:pt x="3529" y="16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FDC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8c3e99c213_0_0"/>
            <p:cNvSpPr/>
            <p:nvPr/>
          </p:nvSpPr>
          <p:spPr>
            <a:xfrm>
              <a:off x="5345970" y="2839656"/>
              <a:ext cx="20699" cy="27260"/>
            </a:xfrm>
            <a:custGeom>
              <a:rect b="b" l="l" r="r" t="t"/>
              <a:pathLst>
                <a:path extrusionOk="0" h="752" w="571">
                  <a:moveTo>
                    <a:pt x="453" y="0"/>
                  </a:moveTo>
                  <a:cubicBezTo>
                    <a:pt x="447" y="0"/>
                    <a:pt x="443" y="2"/>
                    <a:pt x="439" y="6"/>
                  </a:cubicBezTo>
                  <a:cubicBezTo>
                    <a:pt x="395" y="6"/>
                    <a:pt x="373" y="50"/>
                    <a:pt x="373" y="72"/>
                  </a:cubicBezTo>
                  <a:lnTo>
                    <a:pt x="417" y="598"/>
                  </a:lnTo>
                  <a:lnTo>
                    <a:pt x="66" y="598"/>
                  </a:lnTo>
                  <a:cubicBezTo>
                    <a:pt x="22" y="598"/>
                    <a:pt x="0" y="642"/>
                    <a:pt x="0" y="686"/>
                  </a:cubicBezTo>
                  <a:cubicBezTo>
                    <a:pt x="0" y="729"/>
                    <a:pt x="22" y="751"/>
                    <a:pt x="66" y="751"/>
                  </a:cubicBezTo>
                  <a:lnTo>
                    <a:pt x="504" y="729"/>
                  </a:lnTo>
                  <a:cubicBezTo>
                    <a:pt x="526" y="729"/>
                    <a:pt x="548" y="729"/>
                    <a:pt x="548" y="708"/>
                  </a:cubicBezTo>
                  <a:cubicBezTo>
                    <a:pt x="570" y="686"/>
                    <a:pt x="570" y="686"/>
                    <a:pt x="570" y="664"/>
                  </a:cubicBezTo>
                  <a:lnTo>
                    <a:pt x="504" y="72"/>
                  </a:lnTo>
                  <a:cubicBezTo>
                    <a:pt x="504" y="36"/>
                    <a:pt x="475" y="0"/>
                    <a:pt x="453" y="0"/>
                  </a:cubicBezTo>
                  <a:close/>
                </a:path>
              </a:pathLst>
            </a:custGeom>
            <a:solidFill>
              <a:srgbClr val="0B1B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8c3e99c213_0_0"/>
            <p:cNvSpPr/>
            <p:nvPr/>
          </p:nvSpPr>
          <p:spPr>
            <a:xfrm>
              <a:off x="5316570" y="2883846"/>
              <a:ext cx="52454" cy="11672"/>
            </a:xfrm>
            <a:custGeom>
              <a:rect b="b" l="l" r="r" t="t"/>
              <a:pathLst>
                <a:path extrusionOk="0" h="322" w="1447">
                  <a:moveTo>
                    <a:pt x="75" y="0"/>
                  </a:moveTo>
                  <a:cubicBezTo>
                    <a:pt x="56" y="0"/>
                    <a:pt x="35" y="11"/>
                    <a:pt x="22" y="36"/>
                  </a:cubicBezTo>
                  <a:cubicBezTo>
                    <a:pt x="1" y="58"/>
                    <a:pt x="1" y="102"/>
                    <a:pt x="44" y="124"/>
                  </a:cubicBezTo>
                  <a:cubicBezTo>
                    <a:pt x="66" y="146"/>
                    <a:pt x="329" y="321"/>
                    <a:pt x="724" y="321"/>
                  </a:cubicBezTo>
                  <a:cubicBezTo>
                    <a:pt x="921" y="321"/>
                    <a:pt x="1140" y="277"/>
                    <a:pt x="1381" y="146"/>
                  </a:cubicBezTo>
                  <a:cubicBezTo>
                    <a:pt x="1425" y="124"/>
                    <a:pt x="1447" y="80"/>
                    <a:pt x="1425" y="36"/>
                  </a:cubicBezTo>
                  <a:cubicBezTo>
                    <a:pt x="1412" y="11"/>
                    <a:pt x="1392" y="0"/>
                    <a:pt x="1368" y="0"/>
                  </a:cubicBezTo>
                  <a:cubicBezTo>
                    <a:pt x="1352" y="0"/>
                    <a:pt x="1334" y="5"/>
                    <a:pt x="1315" y="14"/>
                  </a:cubicBezTo>
                  <a:cubicBezTo>
                    <a:pt x="1090" y="142"/>
                    <a:pt x="880" y="185"/>
                    <a:pt x="700" y="185"/>
                  </a:cubicBezTo>
                  <a:cubicBezTo>
                    <a:pt x="356" y="185"/>
                    <a:pt x="124" y="29"/>
                    <a:pt x="110" y="14"/>
                  </a:cubicBezTo>
                  <a:cubicBezTo>
                    <a:pt x="101" y="5"/>
                    <a:pt x="88" y="0"/>
                    <a:pt x="75" y="0"/>
                  </a:cubicBezTo>
                  <a:close/>
                </a:path>
              </a:pathLst>
            </a:custGeom>
            <a:solidFill>
              <a:srgbClr val="0B1B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8c3e99c213_0_0"/>
            <p:cNvSpPr/>
            <p:nvPr/>
          </p:nvSpPr>
          <p:spPr>
            <a:xfrm>
              <a:off x="5250629" y="2787418"/>
              <a:ext cx="94576" cy="77901"/>
            </a:xfrm>
            <a:custGeom>
              <a:rect b="b" l="l" r="r" t="t"/>
              <a:pathLst>
                <a:path extrusionOk="0" h="2149" w="2609">
                  <a:moveTo>
                    <a:pt x="1294" y="110"/>
                  </a:moveTo>
                  <a:cubicBezTo>
                    <a:pt x="1951" y="110"/>
                    <a:pt x="2477" y="549"/>
                    <a:pt x="2477" y="1075"/>
                  </a:cubicBezTo>
                  <a:cubicBezTo>
                    <a:pt x="2477" y="1601"/>
                    <a:pt x="1951" y="2039"/>
                    <a:pt x="1294" y="2039"/>
                  </a:cubicBezTo>
                  <a:cubicBezTo>
                    <a:pt x="658" y="2039"/>
                    <a:pt x="132" y="1601"/>
                    <a:pt x="132" y="1075"/>
                  </a:cubicBezTo>
                  <a:cubicBezTo>
                    <a:pt x="132" y="549"/>
                    <a:pt x="658" y="110"/>
                    <a:pt x="1294" y="110"/>
                  </a:cubicBezTo>
                  <a:close/>
                  <a:moveTo>
                    <a:pt x="1294" y="1"/>
                  </a:moveTo>
                  <a:cubicBezTo>
                    <a:pt x="592" y="1"/>
                    <a:pt x="1" y="483"/>
                    <a:pt x="1" y="1075"/>
                  </a:cubicBezTo>
                  <a:cubicBezTo>
                    <a:pt x="1" y="1666"/>
                    <a:pt x="592" y="2149"/>
                    <a:pt x="1294" y="2149"/>
                  </a:cubicBezTo>
                  <a:cubicBezTo>
                    <a:pt x="2017" y="2149"/>
                    <a:pt x="2608" y="1666"/>
                    <a:pt x="2608" y="1075"/>
                  </a:cubicBezTo>
                  <a:cubicBezTo>
                    <a:pt x="2608" y="483"/>
                    <a:pt x="2017" y="1"/>
                    <a:pt x="1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8c3e99c213_0_0"/>
            <p:cNvSpPr/>
            <p:nvPr/>
          </p:nvSpPr>
          <p:spPr>
            <a:xfrm>
              <a:off x="5368990" y="2787418"/>
              <a:ext cx="82686" cy="77901"/>
            </a:xfrm>
            <a:custGeom>
              <a:rect b="b" l="l" r="r" t="t"/>
              <a:pathLst>
                <a:path extrusionOk="0" h="2149" w="2281">
                  <a:moveTo>
                    <a:pt x="1140" y="110"/>
                  </a:moveTo>
                  <a:cubicBezTo>
                    <a:pt x="1710" y="110"/>
                    <a:pt x="2170" y="549"/>
                    <a:pt x="2170" y="1075"/>
                  </a:cubicBezTo>
                  <a:cubicBezTo>
                    <a:pt x="2170" y="1601"/>
                    <a:pt x="1710" y="2039"/>
                    <a:pt x="1140" y="2039"/>
                  </a:cubicBezTo>
                  <a:cubicBezTo>
                    <a:pt x="571" y="2039"/>
                    <a:pt x="110" y="1601"/>
                    <a:pt x="110" y="1075"/>
                  </a:cubicBezTo>
                  <a:cubicBezTo>
                    <a:pt x="110" y="549"/>
                    <a:pt x="571" y="110"/>
                    <a:pt x="1140" y="110"/>
                  </a:cubicBezTo>
                  <a:close/>
                  <a:moveTo>
                    <a:pt x="1140" y="1"/>
                  </a:moveTo>
                  <a:cubicBezTo>
                    <a:pt x="505" y="1"/>
                    <a:pt x="1" y="483"/>
                    <a:pt x="1" y="1075"/>
                  </a:cubicBezTo>
                  <a:cubicBezTo>
                    <a:pt x="1" y="1666"/>
                    <a:pt x="527" y="2149"/>
                    <a:pt x="1140" y="2149"/>
                  </a:cubicBezTo>
                  <a:cubicBezTo>
                    <a:pt x="1776" y="2149"/>
                    <a:pt x="2280" y="1666"/>
                    <a:pt x="2280" y="1075"/>
                  </a:cubicBezTo>
                  <a:cubicBezTo>
                    <a:pt x="2280" y="483"/>
                    <a:pt x="1776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8c3e99c213_0_0"/>
            <p:cNvSpPr/>
            <p:nvPr/>
          </p:nvSpPr>
          <p:spPr>
            <a:xfrm>
              <a:off x="5340388" y="2811525"/>
              <a:ext cx="32625" cy="8519"/>
            </a:xfrm>
            <a:custGeom>
              <a:rect b="b" l="l" r="r" t="t"/>
              <a:pathLst>
                <a:path extrusionOk="0" h="235" w="900">
                  <a:moveTo>
                    <a:pt x="426" y="0"/>
                  </a:moveTo>
                  <a:cubicBezTo>
                    <a:pt x="197" y="0"/>
                    <a:pt x="14" y="81"/>
                    <a:pt x="1" y="81"/>
                  </a:cubicBezTo>
                  <a:lnTo>
                    <a:pt x="45" y="191"/>
                  </a:lnTo>
                  <a:cubicBezTo>
                    <a:pt x="45" y="191"/>
                    <a:pt x="214" y="115"/>
                    <a:pt x="426" y="115"/>
                  </a:cubicBezTo>
                  <a:cubicBezTo>
                    <a:pt x="555" y="115"/>
                    <a:pt x="701" y="143"/>
                    <a:pt x="834" y="234"/>
                  </a:cubicBezTo>
                  <a:lnTo>
                    <a:pt x="899" y="147"/>
                  </a:lnTo>
                  <a:cubicBezTo>
                    <a:pt x="744" y="34"/>
                    <a:pt x="57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8c3e99c213_0_0"/>
            <p:cNvSpPr/>
            <p:nvPr/>
          </p:nvSpPr>
          <p:spPr>
            <a:xfrm>
              <a:off x="5221230" y="2776325"/>
              <a:ext cx="33422" cy="41325"/>
            </a:xfrm>
            <a:custGeom>
              <a:rect b="b" l="l" r="r" t="t"/>
              <a:pathLst>
                <a:path extrusionOk="0" h="1140" w="922">
                  <a:moveTo>
                    <a:pt x="88" y="0"/>
                  </a:moveTo>
                  <a:lnTo>
                    <a:pt x="1" y="66"/>
                  </a:lnTo>
                  <a:lnTo>
                    <a:pt x="833" y="1140"/>
                  </a:lnTo>
                  <a:lnTo>
                    <a:pt x="921" y="107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8c3e99c213_0_0"/>
            <p:cNvSpPr/>
            <p:nvPr/>
          </p:nvSpPr>
          <p:spPr>
            <a:xfrm>
              <a:off x="5127484" y="2752291"/>
              <a:ext cx="98564" cy="93380"/>
            </a:xfrm>
            <a:custGeom>
              <a:rect b="b" l="l" r="r" t="t"/>
              <a:pathLst>
                <a:path extrusionOk="0" h="2576" w="2719">
                  <a:moveTo>
                    <a:pt x="1347" y="0"/>
                  </a:moveTo>
                  <a:cubicBezTo>
                    <a:pt x="678" y="0"/>
                    <a:pt x="128" y="507"/>
                    <a:pt x="66" y="1189"/>
                  </a:cubicBezTo>
                  <a:cubicBezTo>
                    <a:pt x="1" y="1890"/>
                    <a:pt x="527" y="2526"/>
                    <a:pt x="1250" y="2570"/>
                  </a:cubicBezTo>
                  <a:cubicBezTo>
                    <a:pt x="1291" y="2573"/>
                    <a:pt x="1331" y="2575"/>
                    <a:pt x="1372" y="2575"/>
                  </a:cubicBezTo>
                  <a:cubicBezTo>
                    <a:pt x="2041" y="2575"/>
                    <a:pt x="2590" y="2068"/>
                    <a:pt x="2652" y="1386"/>
                  </a:cubicBezTo>
                  <a:cubicBezTo>
                    <a:pt x="2718" y="685"/>
                    <a:pt x="2192" y="49"/>
                    <a:pt x="1469" y="6"/>
                  </a:cubicBezTo>
                  <a:cubicBezTo>
                    <a:pt x="1428" y="2"/>
                    <a:pt x="1387" y="0"/>
                    <a:pt x="1347" y="0"/>
                  </a:cubicBezTo>
                  <a:close/>
                </a:path>
              </a:pathLst>
            </a:custGeom>
            <a:solidFill>
              <a:srgbClr val="FDC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8c3e99c213_0_0"/>
            <p:cNvSpPr/>
            <p:nvPr/>
          </p:nvSpPr>
          <p:spPr>
            <a:xfrm>
              <a:off x="5158479" y="2779878"/>
              <a:ext cx="37374" cy="36975"/>
            </a:xfrm>
            <a:custGeom>
              <a:rect b="b" l="l" r="r" t="t"/>
              <a:pathLst>
                <a:path extrusionOk="0" h="1020" w="1031">
                  <a:moveTo>
                    <a:pt x="231" y="0"/>
                  </a:moveTo>
                  <a:cubicBezTo>
                    <a:pt x="185" y="0"/>
                    <a:pt x="138" y="4"/>
                    <a:pt x="88" y="12"/>
                  </a:cubicBezTo>
                  <a:cubicBezTo>
                    <a:pt x="44" y="12"/>
                    <a:pt x="0" y="55"/>
                    <a:pt x="22" y="99"/>
                  </a:cubicBezTo>
                  <a:cubicBezTo>
                    <a:pt x="22" y="143"/>
                    <a:pt x="66" y="165"/>
                    <a:pt x="110" y="165"/>
                  </a:cubicBezTo>
                  <a:cubicBezTo>
                    <a:pt x="138" y="162"/>
                    <a:pt x="166" y="161"/>
                    <a:pt x="194" y="161"/>
                  </a:cubicBezTo>
                  <a:cubicBezTo>
                    <a:pt x="379" y="161"/>
                    <a:pt x="543" y="223"/>
                    <a:pt x="658" y="318"/>
                  </a:cubicBezTo>
                  <a:cubicBezTo>
                    <a:pt x="877" y="559"/>
                    <a:pt x="833" y="932"/>
                    <a:pt x="833" y="932"/>
                  </a:cubicBezTo>
                  <a:cubicBezTo>
                    <a:pt x="833" y="976"/>
                    <a:pt x="877" y="1020"/>
                    <a:pt x="921" y="1020"/>
                  </a:cubicBezTo>
                  <a:cubicBezTo>
                    <a:pt x="965" y="1020"/>
                    <a:pt x="1009" y="998"/>
                    <a:pt x="1009" y="954"/>
                  </a:cubicBezTo>
                  <a:cubicBezTo>
                    <a:pt x="1009" y="932"/>
                    <a:pt x="1030" y="494"/>
                    <a:pt x="767" y="209"/>
                  </a:cubicBezTo>
                  <a:cubicBezTo>
                    <a:pt x="623" y="82"/>
                    <a:pt x="448" y="0"/>
                    <a:pt x="231" y="0"/>
                  </a:cubicBezTo>
                  <a:close/>
                </a:path>
              </a:pathLst>
            </a:custGeom>
            <a:solidFill>
              <a:srgbClr val="0B1B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8c3e99c213_0_0"/>
            <p:cNvSpPr/>
            <p:nvPr/>
          </p:nvSpPr>
          <p:spPr>
            <a:xfrm>
              <a:off x="5148147" y="3000358"/>
              <a:ext cx="235190" cy="84245"/>
            </a:xfrm>
            <a:custGeom>
              <a:rect b="b" l="l" r="r" t="t"/>
              <a:pathLst>
                <a:path extrusionOk="0" h="2324" w="6488">
                  <a:moveTo>
                    <a:pt x="1863" y="0"/>
                  </a:moveTo>
                  <a:cubicBezTo>
                    <a:pt x="1863" y="0"/>
                    <a:pt x="592" y="351"/>
                    <a:pt x="1" y="592"/>
                  </a:cubicBezTo>
                  <a:cubicBezTo>
                    <a:pt x="1" y="592"/>
                    <a:pt x="461" y="2235"/>
                    <a:pt x="3573" y="2323"/>
                  </a:cubicBezTo>
                  <a:cubicBezTo>
                    <a:pt x="3594" y="2323"/>
                    <a:pt x="3616" y="2324"/>
                    <a:pt x="3637" y="2324"/>
                  </a:cubicBezTo>
                  <a:cubicBezTo>
                    <a:pt x="4776" y="2324"/>
                    <a:pt x="5885" y="1756"/>
                    <a:pt x="6465" y="767"/>
                  </a:cubicBezTo>
                  <a:cubicBezTo>
                    <a:pt x="6465" y="745"/>
                    <a:pt x="6487" y="723"/>
                    <a:pt x="6487" y="723"/>
                  </a:cubicBezTo>
                  <a:cubicBezTo>
                    <a:pt x="6487" y="723"/>
                    <a:pt x="5304" y="219"/>
                    <a:pt x="4647" y="175"/>
                  </a:cubicBezTo>
                  <a:lnTo>
                    <a:pt x="1863" y="0"/>
                  </a:lnTo>
                  <a:close/>
                </a:path>
              </a:pathLst>
            </a:custGeom>
            <a:solidFill>
              <a:srgbClr val="FDC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8c3e99c213_0_0"/>
            <p:cNvSpPr/>
            <p:nvPr/>
          </p:nvSpPr>
          <p:spPr>
            <a:xfrm>
              <a:off x="5161669" y="2789013"/>
              <a:ext cx="24650" cy="24686"/>
            </a:xfrm>
            <a:custGeom>
              <a:rect b="b" l="l" r="r" t="t"/>
              <a:pathLst>
                <a:path extrusionOk="0" h="681" w="680">
                  <a:moveTo>
                    <a:pt x="329" y="1"/>
                  </a:moveTo>
                  <a:cubicBezTo>
                    <a:pt x="153" y="1"/>
                    <a:pt x="0" y="154"/>
                    <a:pt x="0" y="351"/>
                  </a:cubicBezTo>
                  <a:cubicBezTo>
                    <a:pt x="0" y="527"/>
                    <a:pt x="153" y="680"/>
                    <a:pt x="329" y="680"/>
                  </a:cubicBezTo>
                  <a:cubicBezTo>
                    <a:pt x="526" y="680"/>
                    <a:pt x="679" y="527"/>
                    <a:pt x="679" y="351"/>
                  </a:cubicBezTo>
                  <a:cubicBezTo>
                    <a:pt x="679" y="154"/>
                    <a:pt x="526" y="1"/>
                    <a:pt x="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8c3e99c213_0_0"/>
            <p:cNvSpPr/>
            <p:nvPr/>
          </p:nvSpPr>
          <p:spPr>
            <a:xfrm>
              <a:off x="5153694" y="2812866"/>
              <a:ext cx="344846" cy="739609"/>
            </a:xfrm>
            <a:custGeom>
              <a:rect b="b" l="l" r="r" t="t"/>
              <a:pathLst>
                <a:path extrusionOk="0" h="20403" w="9513">
                  <a:moveTo>
                    <a:pt x="505" y="0"/>
                  </a:moveTo>
                  <a:cubicBezTo>
                    <a:pt x="505" y="22"/>
                    <a:pt x="1" y="1293"/>
                    <a:pt x="352" y="2959"/>
                  </a:cubicBezTo>
                  <a:cubicBezTo>
                    <a:pt x="921" y="5764"/>
                    <a:pt x="3376" y="7539"/>
                    <a:pt x="5348" y="8525"/>
                  </a:cubicBezTo>
                  <a:cubicBezTo>
                    <a:pt x="5480" y="8678"/>
                    <a:pt x="8285" y="11593"/>
                    <a:pt x="5984" y="14617"/>
                  </a:cubicBezTo>
                  <a:cubicBezTo>
                    <a:pt x="5436" y="15319"/>
                    <a:pt x="5261" y="16064"/>
                    <a:pt x="5458" y="16787"/>
                  </a:cubicBezTo>
                  <a:cubicBezTo>
                    <a:pt x="6006" y="18891"/>
                    <a:pt x="9315" y="20337"/>
                    <a:pt x="9468" y="20403"/>
                  </a:cubicBezTo>
                  <a:lnTo>
                    <a:pt x="9512" y="20293"/>
                  </a:lnTo>
                  <a:cubicBezTo>
                    <a:pt x="9468" y="20271"/>
                    <a:pt x="6093" y="18825"/>
                    <a:pt x="5567" y="16765"/>
                  </a:cubicBezTo>
                  <a:cubicBezTo>
                    <a:pt x="5392" y="16064"/>
                    <a:pt x="5545" y="15363"/>
                    <a:pt x="6071" y="14683"/>
                  </a:cubicBezTo>
                  <a:cubicBezTo>
                    <a:pt x="7342" y="13040"/>
                    <a:pt x="7079" y="11418"/>
                    <a:pt x="6663" y="10366"/>
                  </a:cubicBezTo>
                  <a:cubicBezTo>
                    <a:pt x="6181" y="9204"/>
                    <a:pt x="5414" y="8437"/>
                    <a:pt x="5414" y="8437"/>
                  </a:cubicBezTo>
                  <a:lnTo>
                    <a:pt x="5392" y="8415"/>
                  </a:lnTo>
                  <a:cubicBezTo>
                    <a:pt x="1886" y="6662"/>
                    <a:pt x="768" y="4471"/>
                    <a:pt x="461" y="2959"/>
                  </a:cubicBezTo>
                  <a:cubicBezTo>
                    <a:pt x="111" y="1293"/>
                    <a:pt x="615" y="66"/>
                    <a:pt x="615" y="44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8c3e99c213_0_0"/>
            <p:cNvSpPr/>
            <p:nvPr/>
          </p:nvSpPr>
          <p:spPr>
            <a:xfrm>
              <a:off x="5347565" y="2816020"/>
              <a:ext cx="136663" cy="305914"/>
            </a:xfrm>
            <a:custGeom>
              <a:rect b="b" l="l" r="r" t="t"/>
              <a:pathLst>
                <a:path extrusionOk="0" h="8439" w="3770">
                  <a:moveTo>
                    <a:pt x="2301" y="1"/>
                  </a:moveTo>
                  <a:lnTo>
                    <a:pt x="2192" y="23"/>
                  </a:lnTo>
                  <a:cubicBezTo>
                    <a:pt x="3638" y="6641"/>
                    <a:pt x="44" y="8328"/>
                    <a:pt x="0" y="8328"/>
                  </a:cubicBezTo>
                  <a:lnTo>
                    <a:pt x="44" y="8438"/>
                  </a:lnTo>
                  <a:cubicBezTo>
                    <a:pt x="88" y="8416"/>
                    <a:pt x="3770" y="6707"/>
                    <a:pt x="2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8c3e99c213_0_0"/>
            <p:cNvSpPr/>
            <p:nvPr/>
          </p:nvSpPr>
          <p:spPr>
            <a:xfrm>
              <a:off x="5143204" y="2580925"/>
              <a:ext cx="174900" cy="148800"/>
            </a:xfrm>
            <a:prstGeom prst="ellipse">
              <a:avLst/>
            </a:pr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8c3e99c213_0_0"/>
            <p:cNvSpPr/>
            <p:nvPr/>
          </p:nvSpPr>
          <p:spPr>
            <a:xfrm rot="1844677">
              <a:off x="5268646" y="2564521"/>
              <a:ext cx="174878" cy="149050"/>
            </a:xfrm>
            <a:prstGeom prst="ellipse">
              <a:avLst/>
            </a:pr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8c4dd6110a_0_0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Поиск рецептов</a:t>
            </a:r>
            <a:endParaRPr/>
          </a:p>
        </p:txBody>
      </p:sp>
      <p:sp>
        <p:nvSpPr>
          <p:cNvPr id="849" name="Google Shape;849;g8c4dd6110a_0_0"/>
          <p:cNvSpPr txBox="1"/>
          <p:nvPr>
            <p:ph idx="4294967295" type="subTitle"/>
          </p:nvPr>
        </p:nvSpPr>
        <p:spPr>
          <a:xfrm>
            <a:off x="629750" y="1517600"/>
            <a:ext cx="76212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Для поиска рецептов мы использовали Edamam Recipes API. По введенным ингредиентам пользователь получает рецепты с ссылками на сайт.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Мы также обработали исключения и ошибочный ввод: если вы введете неправильное название продукта, программа не сломается :)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8db6655304_0_0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Поиск рецептов</a:t>
            </a:r>
            <a:endParaRPr/>
          </a:p>
        </p:txBody>
      </p:sp>
      <p:pic>
        <p:nvPicPr>
          <p:cNvPr id="855" name="Google Shape;855;g8db665530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124" y="686625"/>
            <a:ext cx="1828775" cy="395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8db6655304_0_0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6076275" y="443500"/>
            <a:ext cx="2457575" cy="45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8db665530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3964" y="692817"/>
            <a:ext cx="1828775" cy="395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8db6655304_0_0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3343213" y="443500"/>
            <a:ext cx="2457575" cy="451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9" name="Google Shape;859;g8db6655304_0_0"/>
          <p:cNvGrpSpPr/>
          <p:nvPr/>
        </p:nvGrpSpPr>
        <p:grpSpPr>
          <a:xfrm flipH="1">
            <a:off x="301508" y="1751162"/>
            <a:ext cx="2415074" cy="2934998"/>
            <a:chOff x="5968209" y="2227573"/>
            <a:chExt cx="2850654" cy="3203098"/>
          </a:xfrm>
        </p:grpSpPr>
        <p:sp>
          <p:nvSpPr>
            <p:cNvPr id="860" name="Google Shape;860;g8db6655304_0_0"/>
            <p:cNvSpPr/>
            <p:nvPr/>
          </p:nvSpPr>
          <p:spPr>
            <a:xfrm>
              <a:off x="5968209" y="5430655"/>
              <a:ext cx="2850654" cy="15"/>
            </a:xfrm>
            <a:custGeom>
              <a:rect b="b" l="l" r="r" t="t"/>
              <a:pathLst>
                <a:path extrusionOk="0" fill="none" h="1" w="185892">
                  <a:moveTo>
                    <a:pt x="0" y="1"/>
                  </a:moveTo>
                  <a:lnTo>
                    <a:pt x="185891" y="1"/>
                  </a:lnTo>
                </a:path>
              </a:pathLst>
            </a:custGeom>
            <a:noFill/>
            <a:ln cap="flat" cmpd="sng" w="15850">
              <a:solidFill>
                <a:srgbClr val="E8CCC0"/>
              </a:solidFill>
              <a:prstDash val="solid"/>
              <a:miter lim="422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8db6655304_0_0"/>
            <p:cNvSpPr/>
            <p:nvPr/>
          </p:nvSpPr>
          <p:spPr>
            <a:xfrm>
              <a:off x="7118825" y="3684643"/>
              <a:ext cx="15" cy="1105285"/>
            </a:xfrm>
            <a:custGeom>
              <a:rect b="b" l="l" r="r" t="t"/>
              <a:pathLst>
                <a:path extrusionOk="0" fill="none" h="72076" w="1">
                  <a:moveTo>
                    <a:pt x="0" y="0"/>
                  </a:moveTo>
                  <a:lnTo>
                    <a:pt x="0" y="72076"/>
                  </a:lnTo>
                </a:path>
              </a:pathLst>
            </a:custGeom>
            <a:noFill/>
            <a:ln cap="flat" cmpd="sng" w="62325">
              <a:solidFill>
                <a:srgbClr val="542200"/>
              </a:solidFill>
              <a:prstDash val="solid"/>
              <a:miter lim="422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8db6655304_0_0"/>
            <p:cNvSpPr/>
            <p:nvPr/>
          </p:nvSpPr>
          <p:spPr>
            <a:xfrm>
              <a:off x="6458638" y="3661318"/>
              <a:ext cx="1319730" cy="111455"/>
            </a:xfrm>
            <a:custGeom>
              <a:rect b="b" l="l" r="r" t="t"/>
              <a:pathLst>
                <a:path extrusionOk="0" h="7268" w="86060">
                  <a:moveTo>
                    <a:pt x="3634" y="1"/>
                  </a:moveTo>
                  <a:cubicBezTo>
                    <a:pt x="1606" y="1"/>
                    <a:pt x="1" y="1648"/>
                    <a:pt x="1" y="3634"/>
                  </a:cubicBezTo>
                  <a:cubicBezTo>
                    <a:pt x="1" y="5662"/>
                    <a:pt x="1648" y="7267"/>
                    <a:pt x="3634" y="7267"/>
                  </a:cubicBezTo>
                  <a:lnTo>
                    <a:pt x="82427" y="7267"/>
                  </a:lnTo>
                  <a:cubicBezTo>
                    <a:pt x="84454" y="7267"/>
                    <a:pt x="86060" y="5662"/>
                    <a:pt x="86060" y="3634"/>
                  </a:cubicBezTo>
                  <a:cubicBezTo>
                    <a:pt x="86060" y="1648"/>
                    <a:pt x="84454" y="1"/>
                    <a:pt x="82427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8db6655304_0_0"/>
            <p:cNvSpPr/>
            <p:nvPr/>
          </p:nvSpPr>
          <p:spPr>
            <a:xfrm>
              <a:off x="7850274" y="3001791"/>
              <a:ext cx="380967" cy="1319730"/>
            </a:xfrm>
            <a:custGeom>
              <a:rect b="b" l="l" r="r" t="t"/>
              <a:pathLst>
                <a:path extrusionOk="0" fill="none" h="86060" w="24843">
                  <a:moveTo>
                    <a:pt x="5366" y="0"/>
                  </a:moveTo>
                  <a:lnTo>
                    <a:pt x="19477" y="0"/>
                  </a:lnTo>
                  <a:cubicBezTo>
                    <a:pt x="22434" y="0"/>
                    <a:pt x="24842" y="2408"/>
                    <a:pt x="24842" y="5366"/>
                  </a:cubicBezTo>
                  <a:lnTo>
                    <a:pt x="24842" y="86059"/>
                  </a:lnTo>
                  <a:lnTo>
                    <a:pt x="0" y="86059"/>
                  </a:lnTo>
                  <a:lnTo>
                    <a:pt x="0" y="5366"/>
                  </a:lnTo>
                  <a:cubicBezTo>
                    <a:pt x="0" y="2408"/>
                    <a:pt x="2409" y="0"/>
                    <a:pt x="5366" y="0"/>
                  </a:cubicBezTo>
                  <a:close/>
                </a:path>
              </a:pathLst>
            </a:custGeom>
            <a:solidFill>
              <a:srgbClr val="542200"/>
            </a:solidFill>
            <a:ln cap="flat" cmpd="sng" w="71825">
              <a:solidFill>
                <a:srgbClr val="542200"/>
              </a:solidFill>
              <a:prstDash val="solid"/>
              <a:miter lim="422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8db6655304_0_0"/>
            <p:cNvSpPr/>
            <p:nvPr/>
          </p:nvSpPr>
          <p:spPr>
            <a:xfrm>
              <a:off x="7586588" y="4321506"/>
              <a:ext cx="15" cy="1105285"/>
            </a:xfrm>
            <a:custGeom>
              <a:rect b="b" l="l" r="r" t="t"/>
              <a:pathLst>
                <a:path extrusionOk="0" fill="none" h="72076" w="1">
                  <a:moveTo>
                    <a:pt x="0" y="0"/>
                  </a:moveTo>
                  <a:lnTo>
                    <a:pt x="0" y="72075"/>
                  </a:lnTo>
                </a:path>
              </a:pathLst>
            </a:custGeom>
            <a:solidFill>
              <a:srgbClr val="542200"/>
            </a:solidFill>
            <a:ln cap="flat" cmpd="sng" w="62325">
              <a:solidFill>
                <a:srgbClr val="542200"/>
              </a:solidFill>
              <a:prstDash val="solid"/>
              <a:miter lim="422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8db6655304_0_0"/>
            <p:cNvSpPr/>
            <p:nvPr/>
          </p:nvSpPr>
          <p:spPr>
            <a:xfrm>
              <a:off x="8133388" y="4321506"/>
              <a:ext cx="15" cy="1105285"/>
            </a:xfrm>
            <a:custGeom>
              <a:rect b="b" l="l" r="r" t="t"/>
              <a:pathLst>
                <a:path extrusionOk="0" fill="none" h="72076" w="1">
                  <a:moveTo>
                    <a:pt x="1" y="0"/>
                  </a:moveTo>
                  <a:lnTo>
                    <a:pt x="1" y="72075"/>
                  </a:lnTo>
                </a:path>
              </a:pathLst>
            </a:custGeom>
            <a:solidFill>
              <a:srgbClr val="542200"/>
            </a:solidFill>
            <a:ln cap="flat" cmpd="sng" w="62325">
              <a:solidFill>
                <a:srgbClr val="542200"/>
              </a:solidFill>
              <a:prstDash val="solid"/>
              <a:miter lim="422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8db6655304_0_0"/>
            <p:cNvSpPr/>
            <p:nvPr/>
          </p:nvSpPr>
          <p:spPr>
            <a:xfrm>
              <a:off x="7387049" y="4253479"/>
              <a:ext cx="970521" cy="136067"/>
            </a:xfrm>
            <a:custGeom>
              <a:rect b="b" l="l" r="r" t="t"/>
              <a:pathLst>
                <a:path extrusionOk="0" h="8873" w="63288">
                  <a:moveTo>
                    <a:pt x="4436" y="0"/>
                  </a:moveTo>
                  <a:cubicBezTo>
                    <a:pt x="1986" y="0"/>
                    <a:pt x="0" y="1986"/>
                    <a:pt x="0" y="4436"/>
                  </a:cubicBezTo>
                  <a:cubicBezTo>
                    <a:pt x="0" y="6887"/>
                    <a:pt x="1986" y="8872"/>
                    <a:pt x="4436" y="8872"/>
                  </a:cubicBezTo>
                  <a:lnTo>
                    <a:pt x="58851" y="8872"/>
                  </a:lnTo>
                  <a:cubicBezTo>
                    <a:pt x="61302" y="8872"/>
                    <a:pt x="63288" y="6887"/>
                    <a:pt x="63288" y="4436"/>
                  </a:cubicBezTo>
                  <a:cubicBezTo>
                    <a:pt x="63288" y="1986"/>
                    <a:pt x="61302" y="0"/>
                    <a:pt x="58851" y="0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8db6655304_0_0"/>
            <p:cNvSpPr/>
            <p:nvPr/>
          </p:nvSpPr>
          <p:spPr>
            <a:xfrm>
              <a:off x="6928993" y="4762049"/>
              <a:ext cx="263057" cy="427616"/>
            </a:xfrm>
            <a:custGeom>
              <a:rect b="b" l="l" r="r" t="t"/>
              <a:pathLst>
                <a:path extrusionOk="0" h="27885" w="17154">
                  <a:moveTo>
                    <a:pt x="15168" y="1"/>
                  </a:moveTo>
                  <a:lnTo>
                    <a:pt x="1" y="888"/>
                  </a:lnTo>
                  <a:lnTo>
                    <a:pt x="4437" y="27885"/>
                  </a:lnTo>
                  <a:lnTo>
                    <a:pt x="17153" y="27378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8db6655304_0_0"/>
            <p:cNvSpPr/>
            <p:nvPr/>
          </p:nvSpPr>
          <p:spPr>
            <a:xfrm>
              <a:off x="6598585" y="5141054"/>
              <a:ext cx="619381" cy="223538"/>
            </a:xfrm>
            <a:custGeom>
              <a:rect b="b" l="l" r="r" t="t"/>
              <a:pathLst>
                <a:path extrusionOk="0" h="14577" w="40390">
                  <a:moveTo>
                    <a:pt x="38911" y="1"/>
                  </a:moveTo>
                  <a:lnTo>
                    <a:pt x="24969" y="170"/>
                  </a:lnTo>
                  <a:lnTo>
                    <a:pt x="2282" y="10521"/>
                  </a:lnTo>
                  <a:cubicBezTo>
                    <a:pt x="803" y="11281"/>
                    <a:pt x="0" y="12929"/>
                    <a:pt x="381" y="14576"/>
                  </a:cubicBezTo>
                  <a:lnTo>
                    <a:pt x="40389" y="14576"/>
                  </a:lnTo>
                  <a:lnTo>
                    <a:pt x="38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8db6655304_0_0"/>
            <p:cNvSpPr/>
            <p:nvPr/>
          </p:nvSpPr>
          <p:spPr>
            <a:xfrm>
              <a:off x="6596637" y="5364577"/>
              <a:ext cx="632339" cy="66094"/>
            </a:xfrm>
            <a:custGeom>
              <a:rect b="b" l="l" r="r" t="t"/>
              <a:pathLst>
                <a:path extrusionOk="0" h="4310" w="41235">
                  <a:moveTo>
                    <a:pt x="1" y="0"/>
                  </a:moveTo>
                  <a:lnTo>
                    <a:pt x="1" y="4310"/>
                  </a:lnTo>
                  <a:lnTo>
                    <a:pt x="41235" y="4310"/>
                  </a:lnTo>
                  <a:lnTo>
                    <a:pt x="41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8db6655304_0_0"/>
            <p:cNvSpPr/>
            <p:nvPr/>
          </p:nvSpPr>
          <p:spPr>
            <a:xfrm>
              <a:off x="7036537" y="5189651"/>
              <a:ext cx="109507" cy="109507"/>
            </a:xfrm>
            <a:custGeom>
              <a:rect b="b" l="l" r="r" t="t"/>
              <a:pathLst>
                <a:path extrusionOk="0" fill="none" h="7141" w="7141">
                  <a:moveTo>
                    <a:pt x="7099" y="3634"/>
                  </a:moveTo>
                  <a:cubicBezTo>
                    <a:pt x="7056" y="5577"/>
                    <a:pt x="5451" y="7140"/>
                    <a:pt x="3507" y="7098"/>
                  </a:cubicBezTo>
                  <a:cubicBezTo>
                    <a:pt x="1564" y="7056"/>
                    <a:pt x="1" y="5451"/>
                    <a:pt x="43" y="3507"/>
                  </a:cubicBezTo>
                  <a:cubicBezTo>
                    <a:pt x="43" y="1521"/>
                    <a:pt x="1649" y="1"/>
                    <a:pt x="3634" y="43"/>
                  </a:cubicBezTo>
                  <a:cubicBezTo>
                    <a:pt x="5578" y="43"/>
                    <a:pt x="7141" y="1648"/>
                    <a:pt x="7099" y="3634"/>
                  </a:cubicBezTo>
                  <a:close/>
                </a:path>
              </a:pathLst>
            </a:custGeom>
            <a:noFill/>
            <a:ln cap="rnd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8db6655304_0_0"/>
            <p:cNvSpPr/>
            <p:nvPr/>
          </p:nvSpPr>
          <p:spPr>
            <a:xfrm>
              <a:off x="6868097" y="5175404"/>
              <a:ext cx="44073" cy="40178"/>
            </a:xfrm>
            <a:custGeom>
              <a:rect b="b" l="l" r="r" t="t"/>
              <a:pathLst>
                <a:path extrusionOk="0" fill="none" h="2620" w="2874">
                  <a:moveTo>
                    <a:pt x="0" y="0"/>
                  </a:moveTo>
                  <a:lnTo>
                    <a:pt x="2873" y="2619"/>
                  </a:lnTo>
                </a:path>
              </a:pathLst>
            </a:custGeom>
            <a:noFill/>
            <a:ln cap="rnd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8db6655304_0_0"/>
            <p:cNvSpPr/>
            <p:nvPr/>
          </p:nvSpPr>
          <p:spPr>
            <a:xfrm>
              <a:off x="6823396" y="5197425"/>
              <a:ext cx="44073" cy="40178"/>
            </a:xfrm>
            <a:custGeom>
              <a:rect b="b" l="l" r="r" t="t"/>
              <a:pathLst>
                <a:path extrusionOk="0" fill="none" h="2620" w="2874">
                  <a:moveTo>
                    <a:pt x="0" y="1"/>
                  </a:moveTo>
                  <a:lnTo>
                    <a:pt x="2873" y="2620"/>
                  </a:lnTo>
                </a:path>
              </a:pathLst>
            </a:custGeom>
            <a:noFill/>
            <a:ln cap="rnd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8db6655304_0_0"/>
            <p:cNvSpPr/>
            <p:nvPr/>
          </p:nvSpPr>
          <p:spPr>
            <a:xfrm>
              <a:off x="6776103" y="5221394"/>
              <a:ext cx="46005" cy="42785"/>
            </a:xfrm>
            <a:custGeom>
              <a:rect b="b" l="l" r="r" t="t"/>
              <a:pathLst>
                <a:path extrusionOk="0" fill="none" h="2790" w="3000">
                  <a:moveTo>
                    <a:pt x="0" y="1"/>
                  </a:moveTo>
                  <a:lnTo>
                    <a:pt x="3000" y="2789"/>
                  </a:lnTo>
                </a:path>
              </a:pathLst>
            </a:custGeom>
            <a:noFill/>
            <a:ln cap="rnd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8db6655304_0_0"/>
            <p:cNvSpPr/>
            <p:nvPr/>
          </p:nvSpPr>
          <p:spPr>
            <a:xfrm>
              <a:off x="6737229" y="3875119"/>
              <a:ext cx="522203" cy="1092971"/>
            </a:xfrm>
            <a:custGeom>
              <a:rect b="b" l="l" r="r" t="t"/>
              <a:pathLst>
                <a:path extrusionOk="0" h="71273" w="34053">
                  <a:moveTo>
                    <a:pt x="17871" y="0"/>
                  </a:moveTo>
                  <a:cubicBezTo>
                    <a:pt x="7816" y="43"/>
                    <a:pt x="0" y="8703"/>
                    <a:pt x="1099" y="18632"/>
                  </a:cubicBezTo>
                  <a:lnTo>
                    <a:pt x="9210" y="70935"/>
                  </a:lnTo>
                  <a:lnTo>
                    <a:pt x="34052" y="71273"/>
                  </a:lnTo>
                  <a:lnTo>
                    <a:pt x="25983" y="0"/>
                  </a:ln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8db6655304_0_0"/>
            <p:cNvSpPr/>
            <p:nvPr/>
          </p:nvSpPr>
          <p:spPr>
            <a:xfrm>
              <a:off x="7091605" y="4762049"/>
              <a:ext cx="263701" cy="427616"/>
            </a:xfrm>
            <a:custGeom>
              <a:rect b="b" l="l" r="r" t="t"/>
              <a:pathLst>
                <a:path extrusionOk="0" h="27885" w="17196">
                  <a:moveTo>
                    <a:pt x="15210" y="1"/>
                  </a:moveTo>
                  <a:lnTo>
                    <a:pt x="1" y="888"/>
                  </a:lnTo>
                  <a:lnTo>
                    <a:pt x="4437" y="27885"/>
                  </a:lnTo>
                  <a:lnTo>
                    <a:pt x="17196" y="27378"/>
                  </a:lnTo>
                  <a:lnTo>
                    <a:pt x="15210" y="1"/>
                  </a:ln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8db6655304_0_0"/>
            <p:cNvSpPr/>
            <p:nvPr/>
          </p:nvSpPr>
          <p:spPr>
            <a:xfrm>
              <a:off x="6761841" y="5141054"/>
              <a:ext cx="619381" cy="223538"/>
            </a:xfrm>
            <a:custGeom>
              <a:rect b="b" l="l" r="r" t="t"/>
              <a:pathLst>
                <a:path extrusionOk="0" h="14577" w="40390">
                  <a:moveTo>
                    <a:pt x="38911" y="1"/>
                  </a:moveTo>
                  <a:lnTo>
                    <a:pt x="24969" y="170"/>
                  </a:lnTo>
                  <a:lnTo>
                    <a:pt x="2282" y="10521"/>
                  </a:lnTo>
                  <a:cubicBezTo>
                    <a:pt x="761" y="11281"/>
                    <a:pt x="1" y="12929"/>
                    <a:pt x="381" y="14576"/>
                  </a:cubicBezTo>
                  <a:lnTo>
                    <a:pt x="40390" y="14576"/>
                  </a:lnTo>
                  <a:lnTo>
                    <a:pt x="38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8db6655304_0_0"/>
            <p:cNvSpPr/>
            <p:nvPr/>
          </p:nvSpPr>
          <p:spPr>
            <a:xfrm>
              <a:off x="6759909" y="5364577"/>
              <a:ext cx="632339" cy="66094"/>
            </a:xfrm>
            <a:custGeom>
              <a:rect b="b" l="l" r="r" t="t"/>
              <a:pathLst>
                <a:path extrusionOk="0" h="4310" w="41235">
                  <a:moveTo>
                    <a:pt x="0" y="0"/>
                  </a:moveTo>
                  <a:lnTo>
                    <a:pt x="0" y="4310"/>
                  </a:lnTo>
                  <a:lnTo>
                    <a:pt x="41234" y="4310"/>
                  </a:lnTo>
                  <a:lnTo>
                    <a:pt x="41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8db6655304_0_0"/>
            <p:cNvSpPr/>
            <p:nvPr/>
          </p:nvSpPr>
          <p:spPr>
            <a:xfrm>
              <a:off x="7199809" y="5189651"/>
              <a:ext cx="109507" cy="109507"/>
            </a:xfrm>
            <a:custGeom>
              <a:rect b="b" l="l" r="r" t="t"/>
              <a:pathLst>
                <a:path extrusionOk="0" fill="none" h="7141" w="7141">
                  <a:moveTo>
                    <a:pt x="7098" y="3634"/>
                  </a:moveTo>
                  <a:cubicBezTo>
                    <a:pt x="7056" y="5577"/>
                    <a:pt x="5450" y="7140"/>
                    <a:pt x="3507" y="7098"/>
                  </a:cubicBezTo>
                  <a:cubicBezTo>
                    <a:pt x="1564" y="7056"/>
                    <a:pt x="0" y="5451"/>
                    <a:pt x="0" y="3507"/>
                  </a:cubicBezTo>
                  <a:cubicBezTo>
                    <a:pt x="43" y="1521"/>
                    <a:pt x="1648" y="1"/>
                    <a:pt x="3591" y="43"/>
                  </a:cubicBezTo>
                  <a:cubicBezTo>
                    <a:pt x="5577" y="43"/>
                    <a:pt x="7140" y="1648"/>
                    <a:pt x="7098" y="3634"/>
                  </a:cubicBezTo>
                  <a:close/>
                </a:path>
              </a:pathLst>
            </a:custGeom>
            <a:noFill/>
            <a:ln cap="rnd" cmpd="sng" w="10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8db6655304_0_0"/>
            <p:cNvSpPr/>
            <p:nvPr/>
          </p:nvSpPr>
          <p:spPr>
            <a:xfrm>
              <a:off x="7031354" y="5176692"/>
              <a:ext cx="43429" cy="38890"/>
            </a:xfrm>
            <a:custGeom>
              <a:rect b="b" l="l" r="r" t="t"/>
              <a:pathLst>
                <a:path extrusionOk="0" fill="none" h="2536" w="2832">
                  <a:moveTo>
                    <a:pt x="1" y="1"/>
                  </a:moveTo>
                  <a:lnTo>
                    <a:pt x="2832" y="2535"/>
                  </a:lnTo>
                </a:path>
              </a:pathLst>
            </a:custGeom>
            <a:noFill/>
            <a:ln cap="rnd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8db6655304_0_0"/>
            <p:cNvSpPr/>
            <p:nvPr/>
          </p:nvSpPr>
          <p:spPr>
            <a:xfrm>
              <a:off x="6986652" y="5198729"/>
              <a:ext cx="44073" cy="38874"/>
            </a:xfrm>
            <a:custGeom>
              <a:rect b="b" l="l" r="r" t="t"/>
              <a:pathLst>
                <a:path extrusionOk="0" fill="none" h="2535" w="2874">
                  <a:moveTo>
                    <a:pt x="1" y="0"/>
                  </a:moveTo>
                  <a:lnTo>
                    <a:pt x="2874" y="2535"/>
                  </a:lnTo>
                </a:path>
              </a:pathLst>
            </a:custGeom>
            <a:noFill/>
            <a:ln cap="rnd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8db6655304_0_0"/>
            <p:cNvSpPr/>
            <p:nvPr/>
          </p:nvSpPr>
          <p:spPr>
            <a:xfrm>
              <a:off x="6938715" y="5222697"/>
              <a:ext cx="46664" cy="41481"/>
            </a:xfrm>
            <a:custGeom>
              <a:rect b="b" l="l" r="r" t="t"/>
              <a:pathLst>
                <a:path extrusionOk="0" fill="none" h="2705" w="3043">
                  <a:moveTo>
                    <a:pt x="0" y="0"/>
                  </a:moveTo>
                  <a:lnTo>
                    <a:pt x="3042" y="2704"/>
                  </a:lnTo>
                </a:path>
              </a:pathLst>
            </a:custGeom>
            <a:noFill/>
            <a:ln cap="rnd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8db6655304_0_0"/>
            <p:cNvSpPr/>
            <p:nvPr/>
          </p:nvSpPr>
          <p:spPr>
            <a:xfrm>
              <a:off x="6910851" y="3867344"/>
              <a:ext cx="1322981" cy="1140265"/>
            </a:xfrm>
            <a:custGeom>
              <a:rect b="b" l="l" r="r" t="t"/>
              <a:pathLst>
                <a:path extrusionOk="0" h="74357" w="86272">
                  <a:moveTo>
                    <a:pt x="83441" y="0"/>
                  </a:moveTo>
                  <a:lnTo>
                    <a:pt x="19350" y="381"/>
                  </a:lnTo>
                  <a:lnTo>
                    <a:pt x="17111" y="381"/>
                  </a:lnTo>
                  <a:cubicBezTo>
                    <a:pt x="16900" y="381"/>
                    <a:pt x="16689" y="423"/>
                    <a:pt x="16478" y="423"/>
                  </a:cubicBezTo>
                  <a:lnTo>
                    <a:pt x="14957" y="423"/>
                  </a:lnTo>
                  <a:cubicBezTo>
                    <a:pt x="14957" y="423"/>
                    <a:pt x="1" y="1141"/>
                    <a:pt x="297" y="16224"/>
                  </a:cubicBezTo>
                  <a:cubicBezTo>
                    <a:pt x="297" y="16308"/>
                    <a:pt x="339" y="16393"/>
                    <a:pt x="339" y="16477"/>
                  </a:cubicBezTo>
                  <a:cubicBezTo>
                    <a:pt x="297" y="17280"/>
                    <a:pt x="339" y="18040"/>
                    <a:pt x="423" y="18843"/>
                  </a:cubicBezTo>
                  <a:lnTo>
                    <a:pt x="8535" y="74019"/>
                  </a:lnTo>
                  <a:lnTo>
                    <a:pt x="33377" y="74357"/>
                  </a:lnTo>
                  <a:lnTo>
                    <a:pt x="28011" y="25180"/>
                  </a:lnTo>
                  <a:lnTo>
                    <a:pt x="66879" y="25180"/>
                  </a:lnTo>
                  <a:cubicBezTo>
                    <a:pt x="81159" y="25096"/>
                    <a:pt x="86271" y="14534"/>
                    <a:pt x="83441" y="0"/>
                  </a:cubicBezTo>
                  <a:close/>
                </a:path>
              </a:pathLst>
            </a:custGeom>
            <a:solidFill>
              <a:srgbClr val="9A4D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8db6655304_0_0"/>
            <p:cNvSpPr/>
            <p:nvPr/>
          </p:nvSpPr>
          <p:spPr>
            <a:xfrm>
              <a:off x="7308718" y="2745880"/>
              <a:ext cx="261692" cy="185814"/>
            </a:xfrm>
            <a:custGeom>
              <a:rect b="b" l="l" r="r" t="t"/>
              <a:pathLst>
                <a:path extrusionOk="0" h="12117" w="17065">
                  <a:moveTo>
                    <a:pt x="14698" y="0"/>
                  </a:moveTo>
                  <a:lnTo>
                    <a:pt x="1432" y="423"/>
                  </a:lnTo>
                  <a:cubicBezTo>
                    <a:pt x="1432" y="423"/>
                    <a:pt x="1" y="12117"/>
                    <a:pt x="7750" y="12117"/>
                  </a:cubicBezTo>
                  <a:cubicBezTo>
                    <a:pt x="7987" y="12117"/>
                    <a:pt x="8233" y="12106"/>
                    <a:pt x="8488" y="12083"/>
                  </a:cubicBezTo>
                  <a:cubicBezTo>
                    <a:pt x="17064" y="11280"/>
                    <a:pt x="14698" y="0"/>
                    <a:pt x="14698" y="0"/>
                  </a:cubicBezTo>
                  <a:close/>
                </a:path>
              </a:pathLst>
            </a:custGeom>
            <a:solidFill>
              <a:srgbClr val="FC9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8db6655304_0_0"/>
            <p:cNvSpPr/>
            <p:nvPr/>
          </p:nvSpPr>
          <p:spPr>
            <a:xfrm>
              <a:off x="7253573" y="2772901"/>
              <a:ext cx="128952" cy="124689"/>
            </a:xfrm>
            <a:custGeom>
              <a:rect b="b" l="l" r="r" t="t"/>
              <a:pathLst>
                <a:path extrusionOk="0" h="8131" w="8409">
                  <a:moveTo>
                    <a:pt x="4173" y="1276"/>
                  </a:moveTo>
                  <a:cubicBezTo>
                    <a:pt x="5625" y="1276"/>
                    <a:pt x="6850" y="2389"/>
                    <a:pt x="6972" y="3857"/>
                  </a:cubicBezTo>
                  <a:cubicBezTo>
                    <a:pt x="7056" y="5378"/>
                    <a:pt x="5916" y="6688"/>
                    <a:pt x="4395" y="6814"/>
                  </a:cubicBezTo>
                  <a:cubicBezTo>
                    <a:pt x="4342" y="6817"/>
                    <a:pt x="4289" y="6819"/>
                    <a:pt x="4236" y="6819"/>
                  </a:cubicBezTo>
                  <a:cubicBezTo>
                    <a:pt x="2784" y="6819"/>
                    <a:pt x="1560" y="5705"/>
                    <a:pt x="1437" y="4237"/>
                  </a:cubicBezTo>
                  <a:cubicBezTo>
                    <a:pt x="1311" y="2716"/>
                    <a:pt x="2494" y="1407"/>
                    <a:pt x="4015" y="1280"/>
                  </a:cubicBezTo>
                  <a:cubicBezTo>
                    <a:pt x="4068" y="1277"/>
                    <a:pt x="4120" y="1276"/>
                    <a:pt x="4173" y="1276"/>
                  </a:cubicBezTo>
                  <a:close/>
                  <a:moveTo>
                    <a:pt x="4196" y="1"/>
                  </a:moveTo>
                  <a:cubicBezTo>
                    <a:pt x="4094" y="1"/>
                    <a:pt x="3991" y="5"/>
                    <a:pt x="3888" y="13"/>
                  </a:cubicBezTo>
                  <a:cubicBezTo>
                    <a:pt x="1691" y="139"/>
                    <a:pt x="1" y="2125"/>
                    <a:pt x="128" y="4364"/>
                  </a:cubicBezTo>
                  <a:cubicBezTo>
                    <a:pt x="291" y="6483"/>
                    <a:pt x="2105" y="8131"/>
                    <a:pt x="4243" y="8131"/>
                  </a:cubicBezTo>
                  <a:cubicBezTo>
                    <a:pt x="4321" y="8131"/>
                    <a:pt x="4400" y="8129"/>
                    <a:pt x="4479" y="8124"/>
                  </a:cubicBezTo>
                  <a:cubicBezTo>
                    <a:pt x="6718" y="7955"/>
                    <a:pt x="8408" y="6012"/>
                    <a:pt x="8239" y="3773"/>
                  </a:cubicBezTo>
                  <a:cubicBezTo>
                    <a:pt x="8118" y="1637"/>
                    <a:pt x="6306" y="1"/>
                    <a:pt x="4196" y="1"/>
                  </a:cubicBezTo>
                  <a:close/>
                </a:path>
              </a:pathLst>
            </a:custGeom>
            <a:solidFill>
              <a:srgbClr val="FC9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8db6655304_0_0"/>
            <p:cNvSpPr/>
            <p:nvPr/>
          </p:nvSpPr>
          <p:spPr>
            <a:xfrm>
              <a:off x="7280149" y="2248950"/>
              <a:ext cx="169758" cy="433444"/>
            </a:xfrm>
            <a:custGeom>
              <a:rect b="b" l="l" r="r" t="t"/>
              <a:pathLst>
                <a:path extrusionOk="0" fill="none" h="28265" w="11070">
                  <a:moveTo>
                    <a:pt x="6295" y="28265"/>
                  </a:moveTo>
                  <a:cubicBezTo>
                    <a:pt x="6295" y="28265"/>
                    <a:pt x="761" y="23956"/>
                    <a:pt x="5915" y="18844"/>
                  </a:cubicBezTo>
                  <a:cubicBezTo>
                    <a:pt x="11069" y="13732"/>
                    <a:pt x="7478" y="14407"/>
                    <a:pt x="3718" y="9887"/>
                  </a:cubicBezTo>
                  <a:cubicBezTo>
                    <a:pt x="0" y="5324"/>
                    <a:pt x="5788" y="1"/>
                    <a:pt x="5788" y="1"/>
                  </a:cubicBez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8db6655304_0_0"/>
            <p:cNvSpPr/>
            <p:nvPr/>
          </p:nvSpPr>
          <p:spPr>
            <a:xfrm>
              <a:off x="7370840" y="2227573"/>
              <a:ext cx="170418" cy="434088"/>
            </a:xfrm>
            <a:custGeom>
              <a:rect b="b" l="l" r="r" t="t"/>
              <a:pathLst>
                <a:path extrusionOk="0" fill="none" h="28307" w="11113">
                  <a:moveTo>
                    <a:pt x="6296" y="28307"/>
                  </a:moveTo>
                  <a:cubicBezTo>
                    <a:pt x="6296" y="28307"/>
                    <a:pt x="804" y="23955"/>
                    <a:pt x="5958" y="18886"/>
                  </a:cubicBezTo>
                  <a:cubicBezTo>
                    <a:pt x="11112" y="13774"/>
                    <a:pt x="7479" y="14450"/>
                    <a:pt x="3761" y="9887"/>
                  </a:cubicBezTo>
                  <a:cubicBezTo>
                    <a:pt x="1" y="5324"/>
                    <a:pt x="5831" y="1"/>
                    <a:pt x="5831" y="1"/>
                  </a:cubicBez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8db6655304_0_0"/>
            <p:cNvSpPr/>
            <p:nvPr/>
          </p:nvSpPr>
          <p:spPr>
            <a:xfrm>
              <a:off x="7164170" y="2977163"/>
              <a:ext cx="161984" cy="283790"/>
            </a:xfrm>
            <a:custGeom>
              <a:rect b="b" l="l" r="r" t="t"/>
              <a:pathLst>
                <a:path extrusionOk="0" h="18506" w="10563">
                  <a:moveTo>
                    <a:pt x="8957" y="1"/>
                  </a:moveTo>
                  <a:lnTo>
                    <a:pt x="677" y="2874"/>
                  </a:lnTo>
                  <a:lnTo>
                    <a:pt x="1" y="18505"/>
                  </a:lnTo>
                  <a:cubicBezTo>
                    <a:pt x="3719" y="17998"/>
                    <a:pt x="6803" y="17576"/>
                    <a:pt x="10563" y="17280"/>
                  </a:cubicBezTo>
                  <a:lnTo>
                    <a:pt x="8957" y="1"/>
                  </a:ln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8db6655304_0_0"/>
            <p:cNvSpPr/>
            <p:nvPr/>
          </p:nvSpPr>
          <p:spPr>
            <a:xfrm>
              <a:off x="7097448" y="2803433"/>
              <a:ext cx="303219" cy="267136"/>
            </a:xfrm>
            <a:custGeom>
              <a:rect b="b" l="l" r="r" t="t"/>
              <a:pathLst>
                <a:path extrusionOk="0" h="17420" w="19773">
                  <a:moveTo>
                    <a:pt x="9884" y="1"/>
                  </a:moveTo>
                  <a:cubicBezTo>
                    <a:pt x="8179" y="1"/>
                    <a:pt x="6457" y="497"/>
                    <a:pt x="4943" y="1528"/>
                  </a:cubicBezTo>
                  <a:cubicBezTo>
                    <a:pt x="972" y="4274"/>
                    <a:pt x="0" y="9682"/>
                    <a:pt x="2704" y="13653"/>
                  </a:cubicBezTo>
                  <a:cubicBezTo>
                    <a:pt x="4403" y="16111"/>
                    <a:pt x="7122" y="17420"/>
                    <a:pt x="9889" y="17420"/>
                  </a:cubicBezTo>
                  <a:cubicBezTo>
                    <a:pt x="11593" y="17420"/>
                    <a:pt x="13315" y="16923"/>
                    <a:pt x="14829" y="15892"/>
                  </a:cubicBezTo>
                  <a:cubicBezTo>
                    <a:pt x="18801" y="13146"/>
                    <a:pt x="19772" y="7739"/>
                    <a:pt x="17068" y="3767"/>
                  </a:cubicBezTo>
                  <a:cubicBezTo>
                    <a:pt x="15369" y="1310"/>
                    <a:pt x="12650" y="1"/>
                    <a:pt x="9884" y="1"/>
                  </a:cubicBez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8db6655304_0_0"/>
            <p:cNvSpPr/>
            <p:nvPr/>
          </p:nvSpPr>
          <p:spPr>
            <a:xfrm>
              <a:off x="7071532" y="2770984"/>
              <a:ext cx="198266" cy="241833"/>
            </a:xfrm>
            <a:custGeom>
              <a:rect b="b" l="l" r="r" t="t"/>
              <a:pathLst>
                <a:path extrusionOk="0" h="15770" w="12929">
                  <a:moveTo>
                    <a:pt x="10098" y="0"/>
                  </a:moveTo>
                  <a:cubicBezTo>
                    <a:pt x="9458" y="0"/>
                    <a:pt x="8690" y="203"/>
                    <a:pt x="7774" y="729"/>
                  </a:cubicBezTo>
                  <a:cubicBezTo>
                    <a:pt x="3845" y="3053"/>
                    <a:pt x="0" y="8207"/>
                    <a:pt x="4394" y="15769"/>
                  </a:cubicBezTo>
                  <a:lnTo>
                    <a:pt x="12928" y="2250"/>
                  </a:lnTo>
                  <a:cubicBezTo>
                    <a:pt x="12928" y="2250"/>
                    <a:pt x="12228" y="0"/>
                    <a:pt x="10098" y="0"/>
                  </a:cubicBez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8db6655304_0_0"/>
            <p:cNvSpPr/>
            <p:nvPr/>
          </p:nvSpPr>
          <p:spPr>
            <a:xfrm>
              <a:off x="7066348" y="2920147"/>
              <a:ext cx="734700" cy="740604"/>
            </a:xfrm>
            <a:custGeom>
              <a:rect b="b" l="l" r="r" t="t"/>
              <a:pathLst>
                <a:path extrusionOk="0" h="48295" w="47910">
                  <a:moveTo>
                    <a:pt x="47910" y="1"/>
                  </a:moveTo>
                  <a:cubicBezTo>
                    <a:pt x="47909" y="1"/>
                    <a:pt x="36164" y="1057"/>
                    <a:pt x="30672" y="13816"/>
                  </a:cubicBezTo>
                  <a:cubicBezTo>
                    <a:pt x="25222" y="26617"/>
                    <a:pt x="20237" y="27082"/>
                    <a:pt x="20237" y="27082"/>
                  </a:cubicBezTo>
                  <a:lnTo>
                    <a:pt x="18674" y="11366"/>
                  </a:lnTo>
                  <a:lnTo>
                    <a:pt x="2113" y="11366"/>
                  </a:lnTo>
                  <a:cubicBezTo>
                    <a:pt x="2113" y="11366"/>
                    <a:pt x="2915" y="15633"/>
                    <a:pt x="2113" y="23153"/>
                  </a:cubicBezTo>
                  <a:cubicBezTo>
                    <a:pt x="1352" y="30715"/>
                    <a:pt x="0" y="48037"/>
                    <a:pt x="12210" y="48290"/>
                  </a:cubicBezTo>
                  <a:cubicBezTo>
                    <a:pt x="12363" y="48293"/>
                    <a:pt x="12516" y="48295"/>
                    <a:pt x="12669" y="48295"/>
                  </a:cubicBezTo>
                  <a:cubicBezTo>
                    <a:pt x="25130" y="48295"/>
                    <a:pt x="38488" y="38235"/>
                    <a:pt x="38488" y="38235"/>
                  </a:cubicBezTo>
                  <a:lnTo>
                    <a:pt x="47910" y="1"/>
                  </a:lnTo>
                  <a:close/>
                </a:path>
              </a:pathLst>
            </a:custGeom>
            <a:solidFill>
              <a:srgbClr val="FFF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8db6655304_0_0"/>
            <p:cNvSpPr/>
            <p:nvPr/>
          </p:nvSpPr>
          <p:spPr>
            <a:xfrm>
              <a:off x="7385746" y="3335434"/>
              <a:ext cx="5199" cy="130240"/>
            </a:xfrm>
            <a:custGeom>
              <a:rect b="b" l="l" r="r" t="t"/>
              <a:pathLst>
                <a:path extrusionOk="0" fill="none" h="8493" w="339">
                  <a:moveTo>
                    <a:pt x="1" y="1"/>
                  </a:moveTo>
                  <a:lnTo>
                    <a:pt x="339" y="8493"/>
                  </a:lnTo>
                </a:path>
              </a:pathLst>
            </a:custGeom>
            <a:noFill/>
            <a:ln cap="flat" cmpd="sng" w="10550">
              <a:solidFill>
                <a:srgbClr val="E8E8E8"/>
              </a:solidFill>
              <a:prstDash val="solid"/>
              <a:miter lim="422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8db6655304_0_0"/>
            <p:cNvSpPr/>
            <p:nvPr/>
          </p:nvSpPr>
          <p:spPr>
            <a:xfrm>
              <a:off x="7557436" y="2899752"/>
              <a:ext cx="754129" cy="969555"/>
            </a:xfrm>
            <a:custGeom>
              <a:rect b="b" l="l" r="r" t="t"/>
              <a:pathLst>
                <a:path extrusionOk="0" h="63225" w="49177">
                  <a:moveTo>
                    <a:pt x="19564" y="1"/>
                  </a:moveTo>
                  <a:cubicBezTo>
                    <a:pt x="16666" y="1"/>
                    <a:pt x="13141" y="1395"/>
                    <a:pt x="10098" y="2936"/>
                  </a:cubicBezTo>
                  <a:cubicBezTo>
                    <a:pt x="5915" y="5091"/>
                    <a:pt x="2746" y="9104"/>
                    <a:pt x="2408" y="13794"/>
                  </a:cubicBezTo>
                  <a:lnTo>
                    <a:pt x="0" y="63224"/>
                  </a:lnTo>
                  <a:lnTo>
                    <a:pt x="0" y="63224"/>
                  </a:lnTo>
                  <a:lnTo>
                    <a:pt x="41910" y="63097"/>
                  </a:lnTo>
                  <a:lnTo>
                    <a:pt x="47149" y="23300"/>
                  </a:lnTo>
                  <a:cubicBezTo>
                    <a:pt x="47698" y="19286"/>
                    <a:pt x="49177" y="13414"/>
                    <a:pt x="47318" y="9823"/>
                  </a:cubicBezTo>
                  <a:cubicBezTo>
                    <a:pt x="44825" y="5049"/>
                    <a:pt x="39122" y="697"/>
                    <a:pt x="32869" y="232"/>
                  </a:cubicBezTo>
                  <a:cubicBezTo>
                    <a:pt x="31305" y="123"/>
                    <a:pt x="29843" y="93"/>
                    <a:pt x="28444" y="93"/>
                  </a:cubicBezTo>
                  <a:cubicBezTo>
                    <a:pt x="26810" y="93"/>
                    <a:pt x="25261" y="133"/>
                    <a:pt x="23732" y="133"/>
                  </a:cubicBezTo>
                  <a:cubicBezTo>
                    <a:pt x="22537" y="133"/>
                    <a:pt x="21354" y="109"/>
                    <a:pt x="20153" y="21"/>
                  </a:cubicBezTo>
                  <a:cubicBezTo>
                    <a:pt x="19960" y="8"/>
                    <a:pt x="19763" y="1"/>
                    <a:pt x="19564" y="1"/>
                  </a:cubicBezTo>
                  <a:close/>
                </a:path>
              </a:pathLst>
            </a:custGeom>
            <a:solidFill>
              <a:srgbClr val="FFF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8db6655304_0_0"/>
            <p:cNvSpPr/>
            <p:nvPr/>
          </p:nvSpPr>
          <p:spPr>
            <a:xfrm>
              <a:off x="7572327" y="3107388"/>
              <a:ext cx="46664" cy="460648"/>
            </a:xfrm>
            <a:custGeom>
              <a:rect b="b" l="l" r="r" t="t"/>
              <a:pathLst>
                <a:path extrusionOk="0" fill="none" h="30039" w="3043">
                  <a:moveTo>
                    <a:pt x="3043" y="1"/>
                  </a:moveTo>
                  <a:cubicBezTo>
                    <a:pt x="3043" y="1"/>
                    <a:pt x="1818" y="8028"/>
                    <a:pt x="1" y="30039"/>
                  </a:cubicBezTo>
                </a:path>
              </a:pathLst>
            </a:custGeom>
            <a:noFill/>
            <a:ln cap="flat" cmpd="sng" w="10550">
              <a:solidFill>
                <a:srgbClr val="E8E8E8"/>
              </a:solidFill>
              <a:prstDash val="solid"/>
              <a:miter lim="422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8db6655304_0_0"/>
            <p:cNvSpPr/>
            <p:nvPr/>
          </p:nvSpPr>
          <p:spPr>
            <a:xfrm>
              <a:off x="8002397" y="2958638"/>
              <a:ext cx="484617" cy="797635"/>
            </a:xfrm>
            <a:custGeom>
              <a:rect b="b" l="l" r="r" t="t"/>
              <a:pathLst>
                <a:path extrusionOk="0" h="52014" w="31602">
                  <a:moveTo>
                    <a:pt x="8326" y="1"/>
                  </a:moveTo>
                  <a:cubicBezTo>
                    <a:pt x="0" y="1"/>
                    <a:pt x="3346" y="9616"/>
                    <a:pt x="3346" y="9616"/>
                  </a:cubicBezTo>
                  <a:cubicBezTo>
                    <a:pt x="1699" y="20051"/>
                    <a:pt x="9261" y="47217"/>
                    <a:pt x="9261" y="47217"/>
                  </a:cubicBezTo>
                  <a:cubicBezTo>
                    <a:pt x="9261" y="47217"/>
                    <a:pt x="18854" y="52013"/>
                    <a:pt x="25342" y="52013"/>
                  </a:cubicBezTo>
                  <a:cubicBezTo>
                    <a:pt x="28952" y="52013"/>
                    <a:pt x="31602" y="50528"/>
                    <a:pt x="31103" y="45907"/>
                  </a:cubicBezTo>
                  <a:cubicBezTo>
                    <a:pt x="29751" y="32979"/>
                    <a:pt x="27259" y="29937"/>
                    <a:pt x="22316" y="14432"/>
                  </a:cubicBezTo>
                  <a:cubicBezTo>
                    <a:pt x="17832" y="402"/>
                    <a:pt x="11269" y="279"/>
                    <a:pt x="11041" y="279"/>
                  </a:cubicBezTo>
                  <a:cubicBezTo>
                    <a:pt x="11037" y="279"/>
                    <a:pt x="11035" y="279"/>
                    <a:pt x="11035" y="279"/>
                  </a:cubicBezTo>
                  <a:cubicBezTo>
                    <a:pt x="10018" y="88"/>
                    <a:pt x="9119" y="1"/>
                    <a:pt x="8326" y="1"/>
                  </a:cubicBezTo>
                  <a:close/>
                </a:path>
              </a:pathLst>
            </a:custGeom>
            <a:solidFill>
              <a:srgbClr val="FFF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8db6655304_0_0"/>
            <p:cNvSpPr/>
            <p:nvPr/>
          </p:nvSpPr>
          <p:spPr>
            <a:xfrm>
              <a:off x="7504301" y="3436507"/>
              <a:ext cx="426972" cy="226774"/>
            </a:xfrm>
            <a:custGeom>
              <a:rect b="b" l="l" r="r" t="t"/>
              <a:pathLst>
                <a:path extrusionOk="0" h="14788" w="27843">
                  <a:moveTo>
                    <a:pt x="10647" y="0"/>
                  </a:moveTo>
                  <a:lnTo>
                    <a:pt x="12929" y="2662"/>
                  </a:lnTo>
                  <a:lnTo>
                    <a:pt x="16435" y="3254"/>
                  </a:lnTo>
                  <a:cubicBezTo>
                    <a:pt x="16858" y="3296"/>
                    <a:pt x="17196" y="3549"/>
                    <a:pt x="17196" y="4014"/>
                  </a:cubicBezTo>
                  <a:cubicBezTo>
                    <a:pt x="17196" y="4479"/>
                    <a:pt x="16816" y="4732"/>
                    <a:pt x="16351" y="4732"/>
                  </a:cubicBezTo>
                  <a:lnTo>
                    <a:pt x="1015" y="4732"/>
                  </a:lnTo>
                  <a:cubicBezTo>
                    <a:pt x="1015" y="4732"/>
                    <a:pt x="1" y="9337"/>
                    <a:pt x="7859" y="12379"/>
                  </a:cubicBezTo>
                  <a:cubicBezTo>
                    <a:pt x="11058" y="13617"/>
                    <a:pt x="13746" y="13848"/>
                    <a:pt x="16305" y="13848"/>
                  </a:cubicBezTo>
                  <a:cubicBezTo>
                    <a:pt x="17818" y="13848"/>
                    <a:pt x="19286" y="13767"/>
                    <a:pt x="20788" y="13767"/>
                  </a:cubicBezTo>
                  <a:cubicBezTo>
                    <a:pt x="22985" y="13767"/>
                    <a:pt x="25254" y="13939"/>
                    <a:pt x="27842" y="14787"/>
                  </a:cubicBezTo>
                  <a:lnTo>
                    <a:pt x="27842" y="7436"/>
                  </a:lnTo>
                  <a:lnTo>
                    <a:pt x="22435" y="1437"/>
                  </a:lnTo>
                  <a:cubicBezTo>
                    <a:pt x="21590" y="507"/>
                    <a:pt x="20449" y="0"/>
                    <a:pt x="19224" y="0"/>
                  </a:cubicBez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8db6655304_0_0"/>
            <p:cNvSpPr/>
            <p:nvPr/>
          </p:nvSpPr>
          <p:spPr>
            <a:xfrm>
              <a:off x="7469966" y="3400225"/>
              <a:ext cx="257873" cy="108863"/>
            </a:xfrm>
            <a:custGeom>
              <a:rect b="b" l="l" r="r" t="t"/>
              <a:pathLst>
                <a:path extrusionOk="0" h="7099" w="16816">
                  <a:moveTo>
                    <a:pt x="10816" y="1"/>
                  </a:moveTo>
                  <a:lnTo>
                    <a:pt x="846" y="465"/>
                  </a:lnTo>
                  <a:cubicBezTo>
                    <a:pt x="339" y="465"/>
                    <a:pt x="1" y="1057"/>
                    <a:pt x="297" y="1522"/>
                  </a:cubicBezTo>
                  <a:lnTo>
                    <a:pt x="3972" y="7098"/>
                  </a:lnTo>
                  <a:lnTo>
                    <a:pt x="16816" y="7098"/>
                  </a:lnTo>
                  <a:lnTo>
                    <a:pt x="11408" y="254"/>
                  </a:lnTo>
                  <a:cubicBezTo>
                    <a:pt x="11239" y="85"/>
                    <a:pt x="11070" y="1"/>
                    <a:pt x="1081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8db6655304_0_0"/>
            <p:cNvSpPr/>
            <p:nvPr/>
          </p:nvSpPr>
          <p:spPr>
            <a:xfrm>
              <a:off x="7859336" y="3509042"/>
              <a:ext cx="680935" cy="372318"/>
            </a:xfrm>
            <a:custGeom>
              <a:rect b="b" l="l" r="r" t="t"/>
              <a:pathLst>
                <a:path extrusionOk="0" h="24279" w="44404">
                  <a:moveTo>
                    <a:pt x="4085" y="0"/>
                  </a:moveTo>
                  <a:cubicBezTo>
                    <a:pt x="3338" y="0"/>
                    <a:pt x="1" y="16394"/>
                    <a:pt x="1" y="16394"/>
                  </a:cubicBezTo>
                  <a:cubicBezTo>
                    <a:pt x="1" y="16394"/>
                    <a:pt x="14092" y="24279"/>
                    <a:pt x="26605" y="24279"/>
                  </a:cubicBezTo>
                  <a:cubicBezTo>
                    <a:pt x="27710" y="24279"/>
                    <a:pt x="28801" y="24217"/>
                    <a:pt x="29870" y="24084"/>
                  </a:cubicBezTo>
                  <a:cubicBezTo>
                    <a:pt x="44403" y="22267"/>
                    <a:pt x="39714" y="5579"/>
                    <a:pt x="39714" y="5579"/>
                  </a:cubicBezTo>
                  <a:lnTo>
                    <a:pt x="28011" y="2917"/>
                  </a:lnTo>
                  <a:cubicBezTo>
                    <a:pt x="28011" y="2917"/>
                    <a:pt x="26411" y="3344"/>
                    <a:pt x="23155" y="3344"/>
                  </a:cubicBezTo>
                  <a:cubicBezTo>
                    <a:pt x="19235" y="3344"/>
                    <a:pt x="12915" y="2726"/>
                    <a:pt x="4099" y="2"/>
                  </a:cubicBezTo>
                  <a:cubicBezTo>
                    <a:pt x="4094" y="1"/>
                    <a:pt x="4090" y="0"/>
                    <a:pt x="4085" y="0"/>
                  </a:cubicBezTo>
                  <a:close/>
                </a:path>
              </a:pathLst>
            </a:custGeom>
            <a:solidFill>
              <a:srgbClr val="FFF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8db6655304_0_0"/>
            <p:cNvSpPr/>
            <p:nvPr/>
          </p:nvSpPr>
          <p:spPr>
            <a:xfrm>
              <a:off x="7859336" y="3651596"/>
              <a:ext cx="55083" cy="136067"/>
            </a:xfrm>
            <a:custGeom>
              <a:rect b="b" l="l" r="r" t="t"/>
              <a:pathLst>
                <a:path extrusionOk="0" fill="none" h="8873" w="3592">
                  <a:moveTo>
                    <a:pt x="1522" y="1"/>
                  </a:moveTo>
                  <a:lnTo>
                    <a:pt x="1" y="7098"/>
                  </a:lnTo>
                  <a:lnTo>
                    <a:pt x="3592" y="8873"/>
                  </a:lnTo>
                </a:path>
              </a:pathLst>
            </a:custGeom>
            <a:noFill/>
            <a:ln cap="flat" cmpd="sng" w="10550">
              <a:solidFill>
                <a:srgbClr val="E8E8E8"/>
              </a:solidFill>
              <a:prstDash val="solid"/>
              <a:miter lim="422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8db6655304_0_0"/>
            <p:cNvSpPr/>
            <p:nvPr/>
          </p:nvSpPr>
          <p:spPr>
            <a:xfrm>
              <a:off x="7911813" y="3325068"/>
              <a:ext cx="229366" cy="242968"/>
            </a:xfrm>
            <a:custGeom>
              <a:rect b="b" l="l" r="r" t="t"/>
              <a:pathLst>
                <a:path extrusionOk="0" fill="none" h="15844" w="14957">
                  <a:moveTo>
                    <a:pt x="1" y="13309"/>
                  </a:moveTo>
                  <a:lnTo>
                    <a:pt x="677" y="11619"/>
                  </a:lnTo>
                  <a:lnTo>
                    <a:pt x="14957" y="15844"/>
                  </a:lnTo>
                  <a:lnTo>
                    <a:pt x="10056" y="1"/>
                  </a:lnTo>
                </a:path>
              </a:pathLst>
            </a:custGeom>
            <a:noFill/>
            <a:ln cap="flat" cmpd="sng" w="10550">
              <a:solidFill>
                <a:srgbClr val="E8E8E8"/>
              </a:solidFill>
              <a:prstDash val="solid"/>
              <a:miter lim="422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8db6655304_0_0"/>
            <p:cNvSpPr/>
            <p:nvPr/>
          </p:nvSpPr>
          <p:spPr>
            <a:xfrm>
              <a:off x="8141163" y="3568020"/>
              <a:ext cx="99141" cy="83591"/>
            </a:xfrm>
            <a:custGeom>
              <a:rect b="b" l="l" r="r" t="t"/>
              <a:pathLst>
                <a:path extrusionOk="0" fill="none" h="5451" w="6465">
                  <a:moveTo>
                    <a:pt x="1" y="1"/>
                  </a:moveTo>
                  <a:cubicBezTo>
                    <a:pt x="1" y="1"/>
                    <a:pt x="4226" y="1522"/>
                    <a:pt x="6465" y="5451"/>
                  </a:cubicBezTo>
                </a:path>
              </a:pathLst>
            </a:custGeom>
            <a:noFill/>
            <a:ln cap="flat" cmpd="sng" w="10550">
              <a:solidFill>
                <a:srgbClr val="E8E8E8"/>
              </a:solidFill>
              <a:prstDash val="solid"/>
              <a:miter lim="422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8db6655304_0_0"/>
            <p:cNvSpPr/>
            <p:nvPr/>
          </p:nvSpPr>
          <p:spPr>
            <a:xfrm>
              <a:off x="7636473" y="2562826"/>
              <a:ext cx="149670" cy="147768"/>
            </a:xfrm>
            <a:custGeom>
              <a:rect b="b" l="l" r="r" t="t"/>
              <a:pathLst>
                <a:path extrusionOk="0" h="9636" w="9760">
                  <a:moveTo>
                    <a:pt x="4855" y="1"/>
                  </a:moveTo>
                  <a:cubicBezTo>
                    <a:pt x="4702" y="1"/>
                    <a:pt x="4549" y="8"/>
                    <a:pt x="4394" y="23"/>
                  </a:cubicBezTo>
                  <a:cubicBezTo>
                    <a:pt x="1859" y="319"/>
                    <a:pt x="1" y="2643"/>
                    <a:pt x="254" y="5304"/>
                  </a:cubicBezTo>
                  <a:cubicBezTo>
                    <a:pt x="493" y="7769"/>
                    <a:pt x="2527" y="9636"/>
                    <a:pt x="4914" y="9636"/>
                  </a:cubicBezTo>
                  <a:cubicBezTo>
                    <a:pt x="5064" y="9636"/>
                    <a:pt x="5214" y="9628"/>
                    <a:pt x="5366" y="9613"/>
                  </a:cubicBezTo>
                  <a:cubicBezTo>
                    <a:pt x="7901" y="9318"/>
                    <a:pt x="9760" y="6952"/>
                    <a:pt x="9506" y="4332"/>
                  </a:cubicBezTo>
                  <a:cubicBezTo>
                    <a:pt x="9268" y="1831"/>
                    <a:pt x="7238" y="1"/>
                    <a:pt x="4855" y="1"/>
                  </a:cubicBez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8db6655304_0_0"/>
            <p:cNvSpPr/>
            <p:nvPr/>
          </p:nvSpPr>
          <p:spPr>
            <a:xfrm>
              <a:off x="7811399" y="2663593"/>
              <a:ext cx="209277" cy="338351"/>
            </a:xfrm>
            <a:custGeom>
              <a:rect b="b" l="l" r="r" t="t"/>
              <a:pathLst>
                <a:path extrusionOk="0" h="22064" w="13647">
                  <a:moveTo>
                    <a:pt x="13309" y="1"/>
                  </a:moveTo>
                  <a:lnTo>
                    <a:pt x="0" y="5958"/>
                  </a:lnTo>
                  <a:lnTo>
                    <a:pt x="381" y="16097"/>
                  </a:lnTo>
                  <a:cubicBezTo>
                    <a:pt x="503" y="20000"/>
                    <a:pt x="2815" y="22064"/>
                    <a:pt x="6414" y="22064"/>
                  </a:cubicBezTo>
                  <a:cubicBezTo>
                    <a:pt x="6556" y="22064"/>
                    <a:pt x="6699" y="22060"/>
                    <a:pt x="6845" y="22054"/>
                  </a:cubicBezTo>
                  <a:cubicBezTo>
                    <a:pt x="10098" y="21885"/>
                    <a:pt x="13647" y="20195"/>
                    <a:pt x="13393" y="16646"/>
                  </a:cubicBezTo>
                  <a:lnTo>
                    <a:pt x="13309" y="1"/>
                  </a:ln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8db6655304_0_0"/>
            <p:cNvSpPr/>
            <p:nvPr/>
          </p:nvSpPr>
          <p:spPr>
            <a:xfrm>
              <a:off x="7653970" y="2308802"/>
              <a:ext cx="419182" cy="547966"/>
            </a:xfrm>
            <a:custGeom>
              <a:rect b="b" l="l" r="r" t="t"/>
              <a:pathLst>
                <a:path extrusionOk="0" h="35733" w="27335">
                  <a:moveTo>
                    <a:pt x="12890" y="1"/>
                  </a:moveTo>
                  <a:cubicBezTo>
                    <a:pt x="12452" y="1"/>
                    <a:pt x="12013" y="23"/>
                    <a:pt x="11576" y="69"/>
                  </a:cubicBezTo>
                  <a:cubicBezTo>
                    <a:pt x="4901" y="787"/>
                    <a:pt x="0" y="6829"/>
                    <a:pt x="465" y="13715"/>
                  </a:cubicBezTo>
                  <a:lnTo>
                    <a:pt x="1183" y="25291"/>
                  </a:lnTo>
                  <a:cubicBezTo>
                    <a:pt x="1556" y="30674"/>
                    <a:pt x="6921" y="35733"/>
                    <a:pt x="13299" y="35733"/>
                  </a:cubicBezTo>
                  <a:cubicBezTo>
                    <a:pt x="13429" y="35733"/>
                    <a:pt x="13558" y="35731"/>
                    <a:pt x="13689" y="35727"/>
                  </a:cubicBezTo>
                  <a:cubicBezTo>
                    <a:pt x="21504" y="34924"/>
                    <a:pt x="27335" y="28544"/>
                    <a:pt x="26912" y="20433"/>
                  </a:cubicBezTo>
                  <a:lnTo>
                    <a:pt x="26447" y="11434"/>
                  </a:lnTo>
                  <a:cubicBezTo>
                    <a:pt x="25775" y="4829"/>
                    <a:pt x="19326" y="1"/>
                    <a:pt x="12890" y="1"/>
                  </a:cubicBez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8db6655304_0_0"/>
            <p:cNvSpPr/>
            <p:nvPr/>
          </p:nvSpPr>
          <p:spPr>
            <a:xfrm>
              <a:off x="7769933" y="2673959"/>
              <a:ext cx="24643" cy="36942"/>
            </a:xfrm>
            <a:custGeom>
              <a:rect b="b" l="l" r="r" t="t"/>
              <a:pathLst>
                <a:path extrusionOk="0" fill="none" h="2409" w="1607">
                  <a:moveTo>
                    <a:pt x="170" y="1"/>
                  </a:moveTo>
                  <a:lnTo>
                    <a:pt x="1" y="2366"/>
                  </a:lnTo>
                  <a:lnTo>
                    <a:pt x="1606" y="2409"/>
                  </a:lnTo>
                </a:path>
              </a:pathLst>
            </a:custGeom>
            <a:noFill/>
            <a:ln cap="rnd" cmpd="sng" w="9525">
              <a:solidFill>
                <a:srgbClr val="0C1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8db6655304_0_0"/>
            <p:cNvSpPr/>
            <p:nvPr/>
          </p:nvSpPr>
          <p:spPr>
            <a:xfrm>
              <a:off x="7832132" y="2563102"/>
              <a:ext cx="87931" cy="28216"/>
            </a:xfrm>
            <a:custGeom>
              <a:rect b="b" l="l" r="r" t="t"/>
              <a:pathLst>
                <a:path extrusionOk="0" h="1840" w="5734">
                  <a:moveTo>
                    <a:pt x="2455" y="1"/>
                  </a:moveTo>
                  <a:cubicBezTo>
                    <a:pt x="1785" y="1"/>
                    <a:pt x="0" y="84"/>
                    <a:pt x="0" y="977"/>
                  </a:cubicBezTo>
                  <a:cubicBezTo>
                    <a:pt x="0" y="977"/>
                    <a:pt x="43" y="1737"/>
                    <a:pt x="2409" y="1822"/>
                  </a:cubicBezTo>
                  <a:cubicBezTo>
                    <a:pt x="2725" y="1833"/>
                    <a:pt x="3010" y="1839"/>
                    <a:pt x="3265" y="1839"/>
                  </a:cubicBezTo>
                  <a:cubicBezTo>
                    <a:pt x="4886" y="1839"/>
                    <a:pt x="5352" y="1597"/>
                    <a:pt x="5535" y="977"/>
                  </a:cubicBezTo>
                  <a:cubicBezTo>
                    <a:pt x="5733" y="303"/>
                    <a:pt x="4184" y="1"/>
                    <a:pt x="2945" y="1"/>
                  </a:cubicBezTo>
                  <a:cubicBezTo>
                    <a:pt x="2863" y="1"/>
                    <a:pt x="2783" y="3"/>
                    <a:pt x="2704" y="5"/>
                  </a:cubicBezTo>
                  <a:cubicBezTo>
                    <a:pt x="2704" y="5"/>
                    <a:pt x="2609" y="1"/>
                    <a:pt x="2455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8db6655304_0_0"/>
            <p:cNvSpPr/>
            <p:nvPr/>
          </p:nvSpPr>
          <p:spPr>
            <a:xfrm>
              <a:off x="7672756" y="2569068"/>
              <a:ext cx="75816" cy="28017"/>
            </a:xfrm>
            <a:custGeom>
              <a:rect b="b" l="l" r="r" t="t"/>
              <a:pathLst>
                <a:path extrusionOk="0" h="1827" w="4944">
                  <a:moveTo>
                    <a:pt x="3035" y="1"/>
                  </a:moveTo>
                  <a:cubicBezTo>
                    <a:pt x="2655" y="1"/>
                    <a:pt x="2366" y="39"/>
                    <a:pt x="2366" y="39"/>
                  </a:cubicBezTo>
                  <a:cubicBezTo>
                    <a:pt x="1352" y="123"/>
                    <a:pt x="0" y="503"/>
                    <a:pt x="212" y="1137"/>
                  </a:cubicBezTo>
                  <a:cubicBezTo>
                    <a:pt x="368" y="1574"/>
                    <a:pt x="754" y="1826"/>
                    <a:pt x="1729" y="1826"/>
                  </a:cubicBezTo>
                  <a:cubicBezTo>
                    <a:pt x="2074" y="1826"/>
                    <a:pt x="2492" y="1795"/>
                    <a:pt x="3000" y="1729"/>
                  </a:cubicBezTo>
                  <a:cubicBezTo>
                    <a:pt x="4943" y="1517"/>
                    <a:pt x="4817" y="799"/>
                    <a:pt x="4817" y="799"/>
                  </a:cubicBezTo>
                  <a:cubicBezTo>
                    <a:pt x="4681" y="122"/>
                    <a:pt x="3713" y="1"/>
                    <a:pt x="3035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8db6655304_0_0"/>
            <p:cNvSpPr/>
            <p:nvPr/>
          </p:nvSpPr>
          <p:spPr>
            <a:xfrm>
              <a:off x="7767986" y="2747168"/>
              <a:ext cx="64806" cy="24643"/>
            </a:xfrm>
            <a:custGeom>
              <a:rect b="b" l="l" r="r" t="t"/>
              <a:pathLst>
                <a:path extrusionOk="0" fill="none" h="1607" w="4226">
                  <a:moveTo>
                    <a:pt x="4226" y="1"/>
                  </a:moveTo>
                  <a:cubicBezTo>
                    <a:pt x="4226" y="1"/>
                    <a:pt x="2029" y="1606"/>
                    <a:pt x="1" y="212"/>
                  </a:cubicBezTo>
                </a:path>
              </a:pathLst>
            </a:custGeom>
            <a:noFill/>
            <a:ln cap="rnd" cmpd="sng" w="9525">
              <a:solidFill>
                <a:srgbClr val="0C1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8db6655304_0_0"/>
            <p:cNvSpPr/>
            <p:nvPr/>
          </p:nvSpPr>
          <p:spPr>
            <a:xfrm>
              <a:off x="7911169" y="2301763"/>
              <a:ext cx="238429" cy="303541"/>
            </a:xfrm>
            <a:custGeom>
              <a:rect b="b" l="l" r="r" t="t"/>
              <a:pathLst>
                <a:path extrusionOk="0" h="19794" w="15548">
                  <a:moveTo>
                    <a:pt x="5892" y="1"/>
                  </a:moveTo>
                  <a:cubicBezTo>
                    <a:pt x="5457" y="1"/>
                    <a:pt x="5197" y="21"/>
                    <a:pt x="5197" y="21"/>
                  </a:cubicBezTo>
                  <a:lnTo>
                    <a:pt x="212" y="6865"/>
                  </a:lnTo>
                  <a:cubicBezTo>
                    <a:pt x="1" y="12907"/>
                    <a:pt x="5704" y="14935"/>
                    <a:pt x="5704" y="14935"/>
                  </a:cubicBezTo>
                  <a:lnTo>
                    <a:pt x="5704" y="19793"/>
                  </a:lnTo>
                  <a:lnTo>
                    <a:pt x="7901" y="19793"/>
                  </a:lnTo>
                  <a:lnTo>
                    <a:pt x="11070" y="19286"/>
                  </a:lnTo>
                  <a:cubicBezTo>
                    <a:pt x="11070" y="19286"/>
                    <a:pt x="15548" y="13456"/>
                    <a:pt x="14914" y="6358"/>
                  </a:cubicBezTo>
                  <a:cubicBezTo>
                    <a:pt x="14388" y="496"/>
                    <a:pt x="8028" y="1"/>
                    <a:pt x="5892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8db6655304_0_0"/>
            <p:cNvSpPr/>
            <p:nvPr/>
          </p:nvSpPr>
          <p:spPr>
            <a:xfrm>
              <a:off x="8014189" y="2552460"/>
              <a:ext cx="148366" cy="145943"/>
            </a:xfrm>
            <a:custGeom>
              <a:rect b="b" l="l" r="r" t="t"/>
              <a:pathLst>
                <a:path extrusionOk="0" h="9517" w="9675">
                  <a:moveTo>
                    <a:pt x="4805" y="1"/>
                  </a:moveTo>
                  <a:cubicBezTo>
                    <a:pt x="4655" y="1"/>
                    <a:pt x="4504" y="8"/>
                    <a:pt x="4352" y="23"/>
                  </a:cubicBezTo>
                  <a:cubicBezTo>
                    <a:pt x="1817" y="277"/>
                    <a:pt x="0" y="2643"/>
                    <a:pt x="254" y="5262"/>
                  </a:cubicBezTo>
                  <a:cubicBezTo>
                    <a:pt x="490" y="7665"/>
                    <a:pt x="2489" y="9517"/>
                    <a:pt x="4813" y="9517"/>
                  </a:cubicBezTo>
                  <a:cubicBezTo>
                    <a:pt x="4981" y="9517"/>
                    <a:pt x="5152" y="9507"/>
                    <a:pt x="5323" y="9487"/>
                  </a:cubicBezTo>
                  <a:cubicBezTo>
                    <a:pt x="7858" y="9233"/>
                    <a:pt x="9675" y="6910"/>
                    <a:pt x="9421" y="4290"/>
                  </a:cubicBezTo>
                  <a:cubicBezTo>
                    <a:pt x="9183" y="1828"/>
                    <a:pt x="7153" y="1"/>
                    <a:pt x="4805" y="1"/>
                  </a:cubicBez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8db6655304_0_0"/>
            <p:cNvSpPr/>
            <p:nvPr/>
          </p:nvSpPr>
          <p:spPr>
            <a:xfrm>
              <a:off x="8060823" y="2596870"/>
              <a:ext cx="49256" cy="53136"/>
            </a:xfrm>
            <a:custGeom>
              <a:rect b="b" l="l" r="r" t="t"/>
              <a:pathLst>
                <a:path extrusionOk="0" fill="none" h="3465" w="3212">
                  <a:moveTo>
                    <a:pt x="339" y="3464"/>
                  </a:moveTo>
                  <a:cubicBezTo>
                    <a:pt x="339" y="3464"/>
                    <a:pt x="1" y="0"/>
                    <a:pt x="3212" y="211"/>
                  </a:cubicBezTo>
                </a:path>
              </a:pathLst>
            </a:custGeom>
            <a:noFill/>
            <a:ln cap="rnd" cmpd="sng" w="9525">
              <a:solidFill>
                <a:srgbClr val="0C1A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8db6655304_0_0"/>
            <p:cNvSpPr/>
            <p:nvPr/>
          </p:nvSpPr>
          <p:spPr>
            <a:xfrm>
              <a:off x="7591771" y="2245775"/>
              <a:ext cx="399753" cy="235132"/>
            </a:xfrm>
            <a:custGeom>
              <a:rect b="b" l="l" r="r" t="t"/>
              <a:pathLst>
                <a:path extrusionOk="0" h="15333" w="26068">
                  <a:moveTo>
                    <a:pt x="18724" y="1"/>
                  </a:moveTo>
                  <a:cubicBezTo>
                    <a:pt x="17568" y="1"/>
                    <a:pt x="16259" y="183"/>
                    <a:pt x="14787" y="630"/>
                  </a:cubicBezTo>
                  <a:cubicBezTo>
                    <a:pt x="13478" y="1053"/>
                    <a:pt x="12083" y="1475"/>
                    <a:pt x="10774" y="1898"/>
                  </a:cubicBezTo>
                  <a:cubicBezTo>
                    <a:pt x="9717" y="1306"/>
                    <a:pt x="8492" y="926"/>
                    <a:pt x="7183" y="926"/>
                  </a:cubicBezTo>
                  <a:cubicBezTo>
                    <a:pt x="3211" y="926"/>
                    <a:pt x="0" y="4137"/>
                    <a:pt x="0" y="8108"/>
                  </a:cubicBezTo>
                  <a:cubicBezTo>
                    <a:pt x="0" y="9840"/>
                    <a:pt x="634" y="11404"/>
                    <a:pt x="1606" y="12629"/>
                  </a:cubicBezTo>
                  <a:cubicBezTo>
                    <a:pt x="2155" y="13432"/>
                    <a:pt x="2958" y="14192"/>
                    <a:pt x="4267" y="14699"/>
                  </a:cubicBezTo>
                  <a:cubicBezTo>
                    <a:pt x="4479" y="14783"/>
                    <a:pt x="4690" y="14826"/>
                    <a:pt x="4901" y="14910"/>
                  </a:cubicBezTo>
                  <a:lnTo>
                    <a:pt x="4943" y="14910"/>
                  </a:lnTo>
                  <a:cubicBezTo>
                    <a:pt x="5662" y="15164"/>
                    <a:pt x="6422" y="15333"/>
                    <a:pt x="7183" y="15333"/>
                  </a:cubicBezTo>
                  <a:cubicBezTo>
                    <a:pt x="7267" y="15333"/>
                    <a:pt x="7352" y="15290"/>
                    <a:pt x="7436" y="15290"/>
                  </a:cubicBezTo>
                  <a:cubicBezTo>
                    <a:pt x="7651" y="15302"/>
                    <a:pt x="7869" y="15307"/>
                    <a:pt x="8093" y="15307"/>
                  </a:cubicBezTo>
                  <a:cubicBezTo>
                    <a:pt x="8704" y="15307"/>
                    <a:pt x="9355" y="15268"/>
                    <a:pt x="10098" y="15206"/>
                  </a:cubicBezTo>
                  <a:cubicBezTo>
                    <a:pt x="18885" y="14319"/>
                    <a:pt x="23279" y="9925"/>
                    <a:pt x="23279" y="9925"/>
                  </a:cubicBezTo>
                  <a:lnTo>
                    <a:pt x="26067" y="3672"/>
                  </a:lnTo>
                  <a:cubicBezTo>
                    <a:pt x="26033" y="3672"/>
                    <a:pt x="23908" y="1"/>
                    <a:pt x="18724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c3e99c213_0_6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Текстовый ввод</a:t>
            </a:r>
            <a:endParaRPr/>
          </a:p>
        </p:txBody>
      </p:sp>
      <p:pic>
        <p:nvPicPr>
          <p:cNvPr id="917" name="Google Shape;917;g8c3e99c21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950" y="423387"/>
            <a:ext cx="1984326" cy="429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8c3e99c213_0_6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5362925" y="147525"/>
            <a:ext cx="2750850" cy="4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8c3e99c213_0_6"/>
          <p:cNvSpPr txBox="1"/>
          <p:nvPr>
            <p:ph idx="4294967295" type="subTitle"/>
          </p:nvPr>
        </p:nvSpPr>
        <p:spPr>
          <a:xfrm>
            <a:off x="629750" y="1517600"/>
            <a:ext cx="53526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Ингредиенты, по которым будет осуществляться поиск рецептов, можно вводить текстом в специальном поле.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Отменить ввод можно смахнув вниз, а завершить ввод – нажав на кнопку “done”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8c3e99c213_0_15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Новый дизайн</a:t>
            </a:r>
            <a:endParaRPr/>
          </a:p>
        </p:txBody>
      </p:sp>
      <p:pic>
        <p:nvPicPr>
          <p:cNvPr id="925" name="Google Shape;925;g8c3e99c21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506" y="1103049"/>
            <a:ext cx="1742203" cy="377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g8c3e99c213_0_15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947575" y="886275"/>
            <a:ext cx="2415750" cy="42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g8c3e99c213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3201" y="1464176"/>
            <a:ext cx="1566748" cy="339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g8c3e99c213_0_15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3670850" y="1269211"/>
            <a:ext cx="2203263" cy="383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g8c3e99c213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3628" y="1739149"/>
            <a:ext cx="1438349" cy="31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g8c3e99c213_0_15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6349825" y="1537000"/>
            <a:ext cx="1951000" cy="356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1" name="Google Shape;931;g8c3e99c213_0_15"/>
          <p:cNvGrpSpPr/>
          <p:nvPr/>
        </p:nvGrpSpPr>
        <p:grpSpPr>
          <a:xfrm>
            <a:off x="7216097" y="2155751"/>
            <a:ext cx="380894" cy="532630"/>
            <a:chOff x="6284400" y="812275"/>
            <a:chExt cx="931966" cy="1303230"/>
          </a:xfrm>
        </p:grpSpPr>
        <p:sp>
          <p:nvSpPr>
            <p:cNvPr id="932" name="Google Shape;932;g8c3e99c213_0_15"/>
            <p:cNvSpPr/>
            <p:nvPr/>
          </p:nvSpPr>
          <p:spPr>
            <a:xfrm>
              <a:off x="6302423" y="812275"/>
              <a:ext cx="899392" cy="1046609"/>
            </a:xfrm>
            <a:custGeom>
              <a:rect b="b" l="l" r="r" t="t"/>
              <a:pathLst>
                <a:path extrusionOk="0" h="50348" w="43266">
                  <a:moveTo>
                    <a:pt x="20093" y="1"/>
                  </a:moveTo>
                  <a:cubicBezTo>
                    <a:pt x="19755" y="1"/>
                    <a:pt x="19417" y="33"/>
                    <a:pt x="19081" y="112"/>
                  </a:cubicBezTo>
                  <a:cubicBezTo>
                    <a:pt x="16913" y="612"/>
                    <a:pt x="15746" y="2914"/>
                    <a:pt x="13811" y="4048"/>
                  </a:cubicBezTo>
                  <a:cubicBezTo>
                    <a:pt x="12043" y="5116"/>
                    <a:pt x="9408" y="5349"/>
                    <a:pt x="8574" y="7250"/>
                  </a:cubicBezTo>
                  <a:cubicBezTo>
                    <a:pt x="8173" y="8218"/>
                    <a:pt x="8407" y="9319"/>
                    <a:pt x="8173" y="10353"/>
                  </a:cubicBezTo>
                  <a:cubicBezTo>
                    <a:pt x="7573" y="13288"/>
                    <a:pt x="3637" y="14689"/>
                    <a:pt x="2803" y="17591"/>
                  </a:cubicBezTo>
                  <a:cubicBezTo>
                    <a:pt x="1969" y="20426"/>
                    <a:pt x="4437" y="23262"/>
                    <a:pt x="4137" y="26197"/>
                  </a:cubicBezTo>
                  <a:cubicBezTo>
                    <a:pt x="3837" y="29333"/>
                    <a:pt x="568" y="31568"/>
                    <a:pt x="168" y="34670"/>
                  </a:cubicBezTo>
                  <a:cubicBezTo>
                    <a:pt x="1" y="36038"/>
                    <a:pt x="468" y="37439"/>
                    <a:pt x="1402" y="38473"/>
                  </a:cubicBezTo>
                  <a:cubicBezTo>
                    <a:pt x="2169" y="39340"/>
                    <a:pt x="3303" y="40074"/>
                    <a:pt x="3337" y="41208"/>
                  </a:cubicBezTo>
                  <a:cubicBezTo>
                    <a:pt x="3370" y="41775"/>
                    <a:pt x="3070" y="42275"/>
                    <a:pt x="3103" y="42843"/>
                  </a:cubicBezTo>
                  <a:cubicBezTo>
                    <a:pt x="3170" y="45011"/>
                    <a:pt x="4337" y="46579"/>
                    <a:pt x="5038" y="47146"/>
                  </a:cubicBezTo>
                  <a:cubicBezTo>
                    <a:pt x="5811" y="47761"/>
                    <a:pt x="6470" y="47945"/>
                    <a:pt x="7041" y="47945"/>
                  </a:cubicBezTo>
                  <a:cubicBezTo>
                    <a:pt x="7885" y="47945"/>
                    <a:pt x="8534" y="47543"/>
                    <a:pt x="9068" y="47543"/>
                  </a:cubicBezTo>
                  <a:cubicBezTo>
                    <a:pt x="9092" y="47543"/>
                    <a:pt x="9117" y="47544"/>
                    <a:pt x="9141" y="47546"/>
                  </a:cubicBezTo>
                  <a:lnTo>
                    <a:pt x="31090" y="50348"/>
                  </a:lnTo>
                  <a:cubicBezTo>
                    <a:pt x="33291" y="50014"/>
                    <a:pt x="35593" y="49647"/>
                    <a:pt x="37528" y="48580"/>
                  </a:cubicBezTo>
                  <a:cubicBezTo>
                    <a:pt x="39462" y="47479"/>
                    <a:pt x="41030" y="45511"/>
                    <a:pt x="40863" y="43343"/>
                  </a:cubicBezTo>
                  <a:cubicBezTo>
                    <a:pt x="40797" y="42409"/>
                    <a:pt x="40463" y="41475"/>
                    <a:pt x="40697" y="40574"/>
                  </a:cubicBezTo>
                  <a:cubicBezTo>
                    <a:pt x="41030" y="39273"/>
                    <a:pt x="42264" y="38373"/>
                    <a:pt x="42631" y="37072"/>
                  </a:cubicBezTo>
                  <a:cubicBezTo>
                    <a:pt x="43065" y="35504"/>
                    <a:pt x="43265" y="34303"/>
                    <a:pt x="42365" y="32802"/>
                  </a:cubicBezTo>
                  <a:cubicBezTo>
                    <a:pt x="41497" y="31401"/>
                    <a:pt x="40830" y="31334"/>
                    <a:pt x="39929" y="29967"/>
                  </a:cubicBezTo>
                  <a:cubicBezTo>
                    <a:pt x="39029" y="28599"/>
                    <a:pt x="38395" y="26964"/>
                    <a:pt x="38662" y="25363"/>
                  </a:cubicBezTo>
                  <a:cubicBezTo>
                    <a:pt x="39096" y="22661"/>
                    <a:pt x="40830" y="21827"/>
                    <a:pt x="40563" y="19126"/>
                  </a:cubicBezTo>
                  <a:cubicBezTo>
                    <a:pt x="40330" y="16857"/>
                    <a:pt x="37995" y="15223"/>
                    <a:pt x="37695" y="12988"/>
                  </a:cubicBezTo>
                  <a:cubicBezTo>
                    <a:pt x="37428" y="10886"/>
                    <a:pt x="38929" y="8418"/>
                    <a:pt x="37494" y="6783"/>
                  </a:cubicBezTo>
                  <a:cubicBezTo>
                    <a:pt x="36327" y="5449"/>
                    <a:pt x="33959" y="5849"/>
                    <a:pt x="32591" y="4649"/>
                  </a:cubicBezTo>
                  <a:cubicBezTo>
                    <a:pt x="31590" y="3748"/>
                    <a:pt x="31457" y="2147"/>
                    <a:pt x="30423" y="1246"/>
                  </a:cubicBezTo>
                  <a:cubicBezTo>
                    <a:pt x="29718" y="603"/>
                    <a:pt x="28809" y="438"/>
                    <a:pt x="27829" y="438"/>
                  </a:cubicBezTo>
                  <a:cubicBezTo>
                    <a:pt x="26797" y="438"/>
                    <a:pt x="25685" y="621"/>
                    <a:pt x="24649" y="621"/>
                  </a:cubicBezTo>
                  <a:cubicBezTo>
                    <a:pt x="24527" y="621"/>
                    <a:pt x="24405" y="618"/>
                    <a:pt x="24285" y="612"/>
                  </a:cubicBezTo>
                  <a:cubicBezTo>
                    <a:pt x="22866" y="532"/>
                    <a:pt x="21469" y="1"/>
                    <a:pt x="20093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8c3e99c213_0_15"/>
            <p:cNvSpPr/>
            <p:nvPr/>
          </p:nvSpPr>
          <p:spPr>
            <a:xfrm>
              <a:off x="6657466" y="1413540"/>
              <a:ext cx="227457" cy="296305"/>
            </a:xfrm>
            <a:custGeom>
              <a:rect b="b" l="l" r="r" t="t"/>
              <a:pathLst>
                <a:path extrusionOk="0" h="14254" w="10942">
                  <a:moveTo>
                    <a:pt x="2071" y="0"/>
                  </a:moveTo>
                  <a:cubicBezTo>
                    <a:pt x="1891" y="0"/>
                    <a:pt x="1713" y="23"/>
                    <a:pt x="1535" y="76"/>
                  </a:cubicBezTo>
                  <a:cubicBezTo>
                    <a:pt x="1402" y="110"/>
                    <a:pt x="1302" y="176"/>
                    <a:pt x="1235" y="276"/>
                  </a:cubicBezTo>
                  <a:cubicBezTo>
                    <a:pt x="1168" y="410"/>
                    <a:pt x="1135" y="610"/>
                    <a:pt x="1135" y="777"/>
                  </a:cubicBezTo>
                  <a:cubicBezTo>
                    <a:pt x="1135" y="1577"/>
                    <a:pt x="1135" y="2345"/>
                    <a:pt x="1135" y="3145"/>
                  </a:cubicBezTo>
                  <a:cubicBezTo>
                    <a:pt x="1168" y="5547"/>
                    <a:pt x="1" y="11851"/>
                    <a:pt x="1" y="14253"/>
                  </a:cubicBezTo>
                  <a:lnTo>
                    <a:pt x="10942" y="12852"/>
                  </a:lnTo>
                  <a:cubicBezTo>
                    <a:pt x="9908" y="9016"/>
                    <a:pt x="9107" y="4112"/>
                    <a:pt x="8907" y="1577"/>
                  </a:cubicBezTo>
                  <a:cubicBezTo>
                    <a:pt x="8907" y="1444"/>
                    <a:pt x="8874" y="1310"/>
                    <a:pt x="8840" y="1210"/>
                  </a:cubicBezTo>
                  <a:cubicBezTo>
                    <a:pt x="8740" y="1044"/>
                    <a:pt x="8574" y="977"/>
                    <a:pt x="8440" y="944"/>
                  </a:cubicBezTo>
                  <a:cubicBezTo>
                    <a:pt x="8041" y="860"/>
                    <a:pt x="7639" y="838"/>
                    <a:pt x="7235" y="838"/>
                  </a:cubicBezTo>
                  <a:cubicBezTo>
                    <a:pt x="6824" y="838"/>
                    <a:pt x="6413" y="860"/>
                    <a:pt x="6002" y="860"/>
                  </a:cubicBezTo>
                  <a:cubicBezTo>
                    <a:pt x="5534" y="860"/>
                    <a:pt x="5067" y="832"/>
                    <a:pt x="4604" y="710"/>
                  </a:cubicBezTo>
                  <a:cubicBezTo>
                    <a:pt x="3754" y="491"/>
                    <a:pt x="2903" y="0"/>
                    <a:pt x="2071" y="0"/>
                  </a:cubicBez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8c3e99c213_0_15"/>
            <p:cNvSpPr/>
            <p:nvPr/>
          </p:nvSpPr>
          <p:spPr>
            <a:xfrm>
              <a:off x="6678275" y="1398718"/>
              <a:ext cx="171289" cy="144161"/>
            </a:xfrm>
            <a:custGeom>
              <a:rect b="b" l="l" r="r" t="t"/>
              <a:pathLst>
                <a:path extrusionOk="0" h="6935" w="8240">
                  <a:moveTo>
                    <a:pt x="944" y="1"/>
                  </a:moveTo>
                  <a:cubicBezTo>
                    <a:pt x="752" y="1"/>
                    <a:pt x="560" y="27"/>
                    <a:pt x="367" y="89"/>
                  </a:cubicBezTo>
                  <a:cubicBezTo>
                    <a:pt x="267" y="122"/>
                    <a:pt x="167" y="155"/>
                    <a:pt x="101" y="256"/>
                  </a:cubicBezTo>
                  <a:cubicBezTo>
                    <a:pt x="34" y="422"/>
                    <a:pt x="1" y="589"/>
                    <a:pt x="1" y="756"/>
                  </a:cubicBezTo>
                  <a:cubicBezTo>
                    <a:pt x="1" y="1556"/>
                    <a:pt x="1" y="2357"/>
                    <a:pt x="1" y="3124"/>
                  </a:cubicBezTo>
                  <a:cubicBezTo>
                    <a:pt x="1" y="3491"/>
                    <a:pt x="34" y="3891"/>
                    <a:pt x="34" y="4258"/>
                  </a:cubicBezTo>
                  <a:cubicBezTo>
                    <a:pt x="1051" y="5975"/>
                    <a:pt x="2704" y="6934"/>
                    <a:pt x="4330" y="6934"/>
                  </a:cubicBezTo>
                  <a:cubicBezTo>
                    <a:pt x="4410" y="6934"/>
                    <a:pt x="4490" y="6932"/>
                    <a:pt x="4570" y="6927"/>
                  </a:cubicBezTo>
                  <a:cubicBezTo>
                    <a:pt x="5805" y="6827"/>
                    <a:pt x="7172" y="6126"/>
                    <a:pt x="8240" y="5226"/>
                  </a:cubicBezTo>
                  <a:cubicBezTo>
                    <a:pt x="8140" y="3992"/>
                    <a:pt x="7873" y="2824"/>
                    <a:pt x="7773" y="1556"/>
                  </a:cubicBezTo>
                  <a:cubicBezTo>
                    <a:pt x="7739" y="1456"/>
                    <a:pt x="7739" y="1323"/>
                    <a:pt x="7706" y="1223"/>
                  </a:cubicBezTo>
                  <a:cubicBezTo>
                    <a:pt x="7606" y="1023"/>
                    <a:pt x="7439" y="989"/>
                    <a:pt x="7306" y="956"/>
                  </a:cubicBezTo>
                  <a:cubicBezTo>
                    <a:pt x="6870" y="864"/>
                    <a:pt x="6427" y="844"/>
                    <a:pt x="5983" y="844"/>
                  </a:cubicBezTo>
                  <a:cubicBezTo>
                    <a:pt x="5613" y="844"/>
                    <a:pt x="5242" y="858"/>
                    <a:pt x="4874" y="858"/>
                  </a:cubicBezTo>
                  <a:cubicBezTo>
                    <a:pt x="4398" y="858"/>
                    <a:pt x="3927" y="834"/>
                    <a:pt x="3470" y="723"/>
                  </a:cubicBezTo>
                  <a:cubicBezTo>
                    <a:pt x="2628" y="505"/>
                    <a:pt x="1786" y="1"/>
                    <a:pt x="944" y="1"/>
                  </a:cubicBezTo>
                  <a:close/>
                </a:path>
              </a:pathLst>
            </a:custGeom>
            <a:solidFill>
              <a:srgbClr val="E89C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8c3e99c213_0_15"/>
            <p:cNvSpPr/>
            <p:nvPr/>
          </p:nvSpPr>
          <p:spPr>
            <a:xfrm>
              <a:off x="6563857" y="951204"/>
              <a:ext cx="419533" cy="573465"/>
            </a:xfrm>
            <a:custGeom>
              <a:rect b="b" l="l" r="r" t="t"/>
              <a:pathLst>
                <a:path extrusionOk="0" h="27587" w="20182">
                  <a:moveTo>
                    <a:pt x="10108" y="0"/>
                  </a:moveTo>
                  <a:cubicBezTo>
                    <a:pt x="5338" y="0"/>
                    <a:pt x="1" y="5871"/>
                    <a:pt x="1" y="13577"/>
                  </a:cubicBezTo>
                  <a:cubicBezTo>
                    <a:pt x="1" y="21316"/>
                    <a:pt x="5338" y="27587"/>
                    <a:pt x="10108" y="27587"/>
                  </a:cubicBezTo>
                  <a:cubicBezTo>
                    <a:pt x="14845" y="27587"/>
                    <a:pt x="20182" y="21316"/>
                    <a:pt x="20182" y="13577"/>
                  </a:cubicBezTo>
                  <a:cubicBezTo>
                    <a:pt x="20182" y="5871"/>
                    <a:pt x="14845" y="0"/>
                    <a:pt x="10108" y="0"/>
                  </a:cubicBez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8c3e99c213_0_15"/>
            <p:cNvSpPr/>
            <p:nvPr/>
          </p:nvSpPr>
          <p:spPr>
            <a:xfrm>
              <a:off x="6522987" y="1185532"/>
              <a:ext cx="52676" cy="111026"/>
            </a:xfrm>
            <a:custGeom>
              <a:rect b="b" l="l" r="r" t="t"/>
              <a:pathLst>
                <a:path extrusionOk="0" h="5341" w="2534">
                  <a:moveTo>
                    <a:pt x="2307" y="1"/>
                  </a:moveTo>
                  <a:cubicBezTo>
                    <a:pt x="1047" y="1"/>
                    <a:pt x="1" y="1302"/>
                    <a:pt x="99" y="2572"/>
                  </a:cubicBezTo>
                  <a:cubicBezTo>
                    <a:pt x="199" y="3872"/>
                    <a:pt x="1299" y="4940"/>
                    <a:pt x="2534" y="5340"/>
                  </a:cubicBezTo>
                  <a:lnTo>
                    <a:pt x="2400" y="3"/>
                  </a:lnTo>
                  <a:cubicBezTo>
                    <a:pt x="2369" y="1"/>
                    <a:pt x="2338" y="1"/>
                    <a:pt x="2307" y="1"/>
                  </a:cubicBez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8c3e99c213_0_15"/>
            <p:cNvSpPr/>
            <p:nvPr/>
          </p:nvSpPr>
          <p:spPr>
            <a:xfrm>
              <a:off x="6965361" y="1185532"/>
              <a:ext cx="51969" cy="111026"/>
            </a:xfrm>
            <a:custGeom>
              <a:rect b="b" l="l" r="r" t="t"/>
              <a:pathLst>
                <a:path extrusionOk="0" h="5341" w="2500">
                  <a:moveTo>
                    <a:pt x="225" y="1"/>
                  </a:moveTo>
                  <a:cubicBezTo>
                    <a:pt x="195" y="1"/>
                    <a:pt x="164" y="1"/>
                    <a:pt x="134" y="3"/>
                  </a:cubicBezTo>
                  <a:lnTo>
                    <a:pt x="0" y="5340"/>
                  </a:lnTo>
                  <a:cubicBezTo>
                    <a:pt x="1235" y="4940"/>
                    <a:pt x="2302" y="3872"/>
                    <a:pt x="2402" y="2572"/>
                  </a:cubicBezTo>
                  <a:cubicBezTo>
                    <a:pt x="2500" y="1302"/>
                    <a:pt x="1454" y="1"/>
                    <a:pt x="225" y="1"/>
                  </a:cubicBez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8c3e99c213_0_15"/>
            <p:cNvSpPr/>
            <p:nvPr/>
          </p:nvSpPr>
          <p:spPr>
            <a:xfrm>
              <a:off x="6612501" y="1114352"/>
              <a:ext cx="108781" cy="33946"/>
            </a:xfrm>
            <a:custGeom>
              <a:rect b="b" l="l" r="r" t="t"/>
              <a:pathLst>
                <a:path extrusionOk="0" h="1633" w="5233">
                  <a:moveTo>
                    <a:pt x="2854" y="1"/>
                  </a:moveTo>
                  <a:cubicBezTo>
                    <a:pt x="2165" y="1"/>
                    <a:pt x="1480" y="189"/>
                    <a:pt x="896" y="558"/>
                  </a:cubicBezTo>
                  <a:cubicBezTo>
                    <a:pt x="496" y="792"/>
                    <a:pt x="229" y="1059"/>
                    <a:pt x="62" y="1426"/>
                  </a:cubicBezTo>
                  <a:lnTo>
                    <a:pt x="29" y="1426"/>
                  </a:lnTo>
                  <a:cubicBezTo>
                    <a:pt x="0" y="1541"/>
                    <a:pt x="72" y="1632"/>
                    <a:pt x="113" y="1632"/>
                  </a:cubicBezTo>
                  <a:cubicBezTo>
                    <a:pt x="119" y="1632"/>
                    <a:pt x="125" y="1630"/>
                    <a:pt x="129" y="1626"/>
                  </a:cubicBezTo>
                  <a:cubicBezTo>
                    <a:pt x="262" y="1559"/>
                    <a:pt x="296" y="1392"/>
                    <a:pt x="596" y="1192"/>
                  </a:cubicBezTo>
                  <a:cubicBezTo>
                    <a:pt x="1208" y="803"/>
                    <a:pt x="1933" y="619"/>
                    <a:pt x="2663" y="619"/>
                  </a:cubicBezTo>
                  <a:cubicBezTo>
                    <a:pt x="3246" y="619"/>
                    <a:pt x="3832" y="736"/>
                    <a:pt x="4365" y="959"/>
                  </a:cubicBezTo>
                  <a:cubicBezTo>
                    <a:pt x="4566" y="1025"/>
                    <a:pt x="4832" y="1259"/>
                    <a:pt x="5033" y="1326"/>
                  </a:cubicBezTo>
                  <a:cubicBezTo>
                    <a:pt x="5133" y="1326"/>
                    <a:pt x="5233" y="1259"/>
                    <a:pt x="5233" y="1159"/>
                  </a:cubicBezTo>
                  <a:cubicBezTo>
                    <a:pt x="5233" y="1092"/>
                    <a:pt x="5199" y="992"/>
                    <a:pt x="5166" y="925"/>
                  </a:cubicBezTo>
                  <a:cubicBezTo>
                    <a:pt x="4966" y="625"/>
                    <a:pt x="4632" y="425"/>
                    <a:pt x="4299" y="291"/>
                  </a:cubicBezTo>
                  <a:cubicBezTo>
                    <a:pt x="3840" y="97"/>
                    <a:pt x="3346" y="1"/>
                    <a:pt x="2854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8c3e99c213_0_15"/>
            <p:cNvSpPr/>
            <p:nvPr/>
          </p:nvSpPr>
          <p:spPr>
            <a:xfrm>
              <a:off x="6774317" y="1166864"/>
              <a:ext cx="39205" cy="175488"/>
            </a:xfrm>
            <a:custGeom>
              <a:rect b="b" l="l" r="r" t="t"/>
              <a:pathLst>
                <a:path extrusionOk="0" h="8442" w="1886">
                  <a:moveTo>
                    <a:pt x="192" y="0"/>
                  </a:moveTo>
                  <a:cubicBezTo>
                    <a:pt x="92" y="0"/>
                    <a:pt x="1" y="67"/>
                    <a:pt x="17" y="201"/>
                  </a:cubicBezTo>
                  <a:cubicBezTo>
                    <a:pt x="51" y="1034"/>
                    <a:pt x="117" y="1868"/>
                    <a:pt x="184" y="2702"/>
                  </a:cubicBezTo>
                  <a:cubicBezTo>
                    <a:pt x="251" y="3470"/>
                    <a:pt x="251" y="4237"/>
                    <a:pt x="417" y="5004"/>
                  </a:cubicBezTo>
                  <a:cubicBezTo>
                    <a:pt x="484" y="5304"/>
                    <a:pt x="584" y="5604"/>
                    <a:pt x="784" y="5838"/>
                  </a:cubicBezTo>
                  <a:cubicBezTo>
                    <a:pt x="985" y="6138"/>
                    <a:pt x="1285" y="6338"/>
                    <a:pt x="1418" y="6672"/>
                  </a:cubicBezTo>
                  <a:cubicBezTo>
                    <a:pt x="1618" y="7406"/>
                    <a:pt x="1051" y="8039"/>
                    <a:pt x="317" y="8039"/>
                  </a:cubicBezTo>
                  <a:cubicBezTo>
                    <a:pt x="308" y="8038"/>
                    <a:pt x="298" y="8038"/>
                    <a:pt x="289" y="8038"/>
                  </a:cubicBezTo>
                  <a:cubicBezTo>
                    <a:pt x="51" y="8038"/>
                    <a:pt x="60" y="8440"/>
                    <a:pt x="317" y="8440"/>
                  </a:cubicBezTo>
                  <a:cubicBezTo>
                    <a:pt x="341" y="8441"/>
                    <a:pt x="366" y="8442"/>
                    <a:pt x="390" y="8442"/>
                  </a:cubicBezTo>
                  <a:cubicBezTo>
                    <a:pt x="1032" y="8442"/>
                    <a:pt x="1658" y="8015"/>
                    <a:pt x="1818" y="7372"/>
                  </a:cubicBezTo>
                  <a:cubicBezTo>
                    <a:pt x="1885" y="7072"/>
                    <a:pt x="1885" y="6705"/>
                    <a:pt x="1752" y="6405"/>
                  </a:cubicBezTo>
                  <a:cubicBezTo>
                    <a:pt x="1585" y="6038"/>
                    <a:pt x="1285" y="5838"/>
                    <a:pt x="1051" y="5538"/>
                  </a:cubicBezTo>
                  <a:cubicBezTo>
                    <a:pt x="851" y="5204"/>
                    <a:pt x="784" y="4770"/>
                    <a:pt x="751" y="4404"/>
                  </a:cubicBezTo>
                  <a:cubicBezTo>
                    <a:pt x="684" y="3937"/>
                    <a:pt x="684" y="3503"/>
                    <a:pt x="651" y="3069"/>
                  </a:cubicBezTo>
                  <a:cubicBezTo>
                    <a:pt x="551" y="2102"/>
                    <a:pt x="484" y="1168"/>
                    <a:pt x="417" y="201"/>
                  </a:cubicBezTo>
                  <a:cubicBezTo>
                    <a:pt x="401" y="67"/>
                    <a:pt x="292" y="0"/>
                    <a:pt x="192" y="0"/>
                  </a:cubicBezTo>
                  <a:close/>
                </a:path>
              </a:pathLst>
            </a:custGeom>
            <a:solidFill>
              <a:srgbClr val="E89C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8c3e99c213_0_15"/>
            <p:cNvSpPr/>
            <p:nvPr/>
          </p:nvSpPr>
          <p:spPr>
            <a:xfrm>
              <a:off x="6834291" y="1114352"/>
              <a:ext cx="109405" cy="33946"/>
            </a:xfrm>
            <a:custGeom>
              <a:rect b="b" l="l" r="r" t="t"/>
              <a:pathLst>
                <a:path extrusionOk="0" h="1633" w="5263">
                  <a:moveTo>
                    <a:pt x="2386" y="1"/>
                  </a:moveTo>
                  <a:cubicBezTo>
                    <a:pt x="1899" y="1"/>
                    <a:pt x="1413" y="97"/>
                    <a:pt x="968" y="291"/>
                  </a:cubicBezTo>
                  <a:cubicBezTo>
                    <a:pt x="635" y="425"/>
                    <a:pt x="301" y="625"/>
                    <a:pt x="101" y="925"/>
                  </a:cubicBezTo>
                  <a:cubicBezTo>
                    <a:pt x="34" y="992"/>
                    <a:pt x="1" y="1092"/>
                    <a:pt x="1" y="1159"/>
                  </a:cubicBezTo>
                  <a:cubicBezTo>
                    <a:pt x="1" y="1259"/>
                    <a:pt x="101" y="1326"/>
                    <a:pt x="201" y="1326"/>
                  </a:cubicBezTo>
                  <a:cubicBezTo>
                    <a:pt x="401" y="1259"/>
                    <a:pt x="701" y="1025"/>
                    <a:pt x="868" y="959"/>
                  </a:cubicBezTo>
                  <a:cubicBezTo>
                    <a:pt x="1402" y="736"/>
                    <a:pt x="1987" y="619"/>
                    <a:pt x="2573" y="619"/>
                  </a:cubicBezTo>
                  <a:cubicBezTo>
                    <a:pt x="3307" y="619"/>
                    <a:pt x="4040" y="803"/>
                    <a:pt x="4671" y="1192"/>
                  </a:cubicBezTo>
                  <a:cubicBezTo>
                    <a:pt x="4971" y="1392"/>
                    <a:pt x="5004" y="1559"/>
                    <a:pt x="5105" y="1626"/>
                  </a:cubicBezTo>
                  <a:cubicBezTo>
                    <a:pt x="5113" y="1630"/>
                    <a:pt x="5123" y="1632"/>
                    <a:pt x="5132" y="1632"/>
                  </a:cubicBezTo>
                  <a:cubicBezTo>
                    <a:pt x="5195" y="1632"/>
                    <a:pt x="5263" y="1541"/>
                    <a:pt x="5205" y="1426"/>
                  </a:cubicBezTo>
                  <a:lnTo>
                    <a:pt x="5171" y="1426"/>
                  </a:lnTo>
                  <a:cubicBezTo>
                    <a:pt x="5004" y="1059"/>
                    <a:pt x="4738" y="792"/>
                    <a:pt x="4337" y="558"/>
                  </a:cubicBezTo>
                  <a:cubicBezTo>
                    <a:pt x="3754" y="189"/>
                    <a:pt x="3068" y="1"/>
                    <a:pt x="2386" y="1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8c3e99c213_0_15"/>
            <p:cNvSpPr/>
            <p:nvPr/>
          </p:nvSpPr>
          <p:spPr>
            <a:xfrm>
              <a:off x="6524338" y="863560"/>
              <a:ext cx="507589" cy="277181"/>
            </a:xfrm>
            <a:custGeom>
              <a:rect b="b" l="l" r="r" t="t"/>
              <a:pathLst>
                <a:path extrusionOk="0" h="13334" w="24418">
                  <a:moveTo>
                    <a:pt x="12163" y="0"/>
                  </a:moveTo>
                  <a:cubicBezTo>
                    <a:pt x="11744" y="0"/>
                    <a:pt x="11325" y="16"/>
                    <a:pt x="10908" y="47"/>
                  </a:cubicBezTo>
                  <a:cubicBezTo>
                    <a:pt x="9440" y="147"/>
                    <a:pt x="7973" y="447"/>
                    <a:pt x="6638" y="1047"/>
                  </a:cubicBezTo>
                  <a:cubicBezTo>
                    <a:pt x="3436" y="2515"/>
                    <a:pt x="1268" y="5717"/>
                    <a:pt x="300" y="9120"/>
                  </a:cubicBezTo>
                  <a:cubicBezTo>
                    <a:pt x="134" y="9720"/>
                    <a:pt x="0" y="10354"/>
                    <a:pt x="134" y="10988"/>
                  </a:cubicBezTo>
                  <a:cubicBezTo>
                    <a:pt x="300" y="11588"/>
                    <a:pt x="801" y="12155"/>
                    <a:pt x="1435" y="12189"/>
                  </a:cubicBezTo>
                  <a:lnTo>
                    <a:pt x="3136" y="11855"/>
                  </a:lnTo>
                  <a:cubicBezTo>
                    <a:pt x="4103" y="11522"/>
                    <a:pt x="4937" y="10788"/>
                    <a:pt x="5371" y="9854"/>
                  </a:cubicBezTo>
                  <a:cubicBezTo>
                    <a:pt x="5671" y="9120"/>
                    <a:pt x="5771" y="8286"/>
                    <a:pt x="6138" y="7585"/>
                  </a:cubicBezTo>
                  <a:cubicBezTo>
                    <a:pt x="6450" y="6990"/>
                    <a:pt x="7075" y="6467"/>
                    <a:pt x="7707" y="6467"/>
                  </a:cubicBezTo>
                  <a:cubicBezTo>
                    <a:pt x="7818" y="6467"/>
                    <a:pt x="7929" y="6483"/>
                    <a:pt x="8039" y="6518"/>
                  </a:cubicBezTo>
                  <a:cubicBezTo>
                    <a:pt x="8807" y="6785"/>
                    <a:pt x="9073" y="7719"/>
                    <a:pt x="9407" y="8453"/>
                  </a:cubicBezTo>
                  <a:cubicBezTo>
                    <a:pt x="9796" y="9411"/>
                    <a:pt x="10670" y="10289"/>
                    <a:pt x="11665" y="10289"/>
                  </a:cubicBezTo>
                  <a:cubicBezTo>
                    <a:pt x="11779" y="10289"/>
                    <a:pt x="11893" y="10278"/>
                    <a:pt x="12009" y="10254"/>
                  </a:cubicBezTo>
                  <a:cubicBezTo>
                    <a:pt x="13006" y="10067"/>
                    <a:pt x="13770" y="9037"/>
                    <a:pt x="14735" y="9037"/>
                  </a:cubicBezTo>
                  <a:cubicBezTo>
                    <a:pt x="14804" y="9037"/>
                    <a:pt x="14874" y="9042"/>
                    <a:pt x="14944" y="9053"/>
                  </a:cubicBezTo>
                  <a:cubicBezTo>
                    <a:pt x="15645" y="9187"/>
                    <a:pt x="16112" y="9820"/>
                    <a:pt x="16779" y="9954"/>
                  </a:cubicBezTo>
                  <a:cubicBezTo>
                    <a:pt x="16875" y="9971"/>
                    <a:pt x="16973" y="9977"/>
                    <a:pt x="17073" y="9977"/>
                  </a:cubicBezTo>
                  <a:cubicBezTo>
                    <a:pt x="17298" y="9977"/>
                    <a:pt x="17531" y="9947"/>
                    <a:pt x="17766" y="9947"/>
                  </a:cubicBezTo>
                  <a:cubicBezTo>
                    <a:pt x="17826" y="9947"/>
                    <a:pt x="17886" y="9949"/>
                    <a:pt x="17946" y="9954"/>
                  </a:cubicBezTo>
                  <a:cubicBezTo>
                    <a:pt x="19781" y="10121"/>
                    <a:pt x="20248" y="13156"/>
                    <a:pt x="22083" y="13323"/>
                  </a:cubicBezTo>
                  <a:cubicBezTo>
                    <a:pt x="22145" y="13330"/>
                    <a:pt x="22207" y="13333"/>
                    <a:pt x="22267" y="13333"/>
                  </a:cubicBezTo>
                  <a:cubicBezTo>
                    <a:pt x="23620" y="13333"/>
                    <a:pt x="24384" y="11592"/>
                    <a:pt x="24384" y="10187"/>
                  </a:cubicBezTo>
                  <a:cubicBezTo>
                    <a:pt x="24418" y="7052"/>
                    <a:pt x="22583" y="4016"/>
                    <a:pt x="19948" y="2248"/>
                  </a:cubicBezTo>
                  <a:cubicBezTo>
                    <a:pt x="17688" y="684"/>
                    <a:pt x="14926" y="0"/>
                    <a:pt x="12163" y="0"/>
                  </a:cubicBezTo>
                  <a:close/>
                </a:path>
              </a:pathLst>
            </a:custGeom>
            <a:solidFill>
              <a:srgbClr val="542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8c3e99c213_0_15"/>
            <p:cNvSpPr/>
            <p:nvPr/>
          </p:nvSpPr>
          <p:spPr>
            <a:xfrm>
              <a:off x="6721972" y="1381734"/>
              <a:ext cx="115121" cy="46024"/>
            </a:xfrm>
            <a:custGeom>
              <a:rect b="b" l="l" r="r" t="t"/>
              <a:pathLst>
                <a:path extrusionOk="0" h="2214" w="5538">
                  <a:moveTo>
                    <a:pt x="3476" y="1"/>
                  </a:moveTo>
                  <a:cubicBezTo>
                    <a:pt x="3283" y="1"/>
                    <a:pt x="3181" y="145"/>
                    <a:pt x="2969" y="205"/>
                  </a:cubicBezTo>
                  <a:cubicBezTo>
                    <a:pt x="2924" y="217"/>
                    <a:pt x="2879" y="223"/>
                    <a:pt x="2835" y="223"/>
                  </a:cubicBezTo>
                  <a:cubicBezTo>
                    <a:pt x="2557" y="223"/>
                    <a:pt x="2280" y="21"/>
                    <a:pt x="2002" y="21"/>
                  </a:cubicBezTo>
                  <a:cubicBezTo>
                    <a:pt x="1958" y="21"/>
                    <a:pt x="1913" y="26"/>
                    <a:pt x="1868" y="38"/>
                  </a:cubicBezTo>
                  <a:cubicBezTo>
                    <a:pt x="1735" y="72"/>
                    <a:pt x="1635" y="172"/>
                    <a:pt x="1534" y="239"/>
                  </a:cubicBezTo>
                  <a:cubicBezTo>
                    <a:pt x="1101" y="539"/>
                    <a:pt x="534" y="706"/>
                    <a:pt x="0" y="706"/>
                  </a:cubicBezTo>
                  <a:lnTo>
                    <a:pt x="0" y="739"/>
                  </a:lnTo>
                  <a:cubicBezTo>
                    <a:pt x="567" y="1073"/>
                    <a:pt x="1034" y="1640"/>
                    <a:pt x="1668" y="1940"/>
                  </a:cubicBezTo>
                  <a:cubicBezTo>
                    <a:pt x="2024" y="2118"/>
                    <a:pt x="2427" y="2214"/>
                    <a:pt x="2827" y="2214"/>
                  </a:cubicBezTo>
                  <a:cubicBezTo>
                    <a:pt x="3103" y="2214"/>
                    <a:pt x="3378" y="2168"/>
                    <a:pt x="3636" y="2073"/>
                  </a:cubicBezTo>
                  <a:cubicBezTo>
                    <a:pt x="4103" y="1906"/>
                    <a:pt x="4370" y="1540"/>
                    <a:pt x="4637" y="1306"/>
                  </a:cubicBezTo>
                  <a:cubicBezTo>
                    <a:pt x="4904" y="1073"/>
                    <a:pt x="5204" y="672"/>
                    <a:pt x="5537" y="639"/>
                  </a:cubicBezTo>
                  <a:lnTo>
                    <a:pt x="5537" y="606"/>
                  </a:lnTo>
                  <a:cubicBezTo>
                    <a:pt x="5426" y="632"/>
                    <a:pt x="5313" y="644"/>
                    <a:pt x="5199" y="644"/>
                  </a:cubicBezTo>
                  <a:cubicBezTo>
                    <a:pt x="4731" y="644"/>
                    <a:pt x="4258" y="440"/>
                    <a:pt x="3936" y="172"/>
                  </a:cubicBezTo>
                  <a:cubicBezTo>
                    <a:pt x="3869" y="105"/>
                    <a:pt x="3703" y="5"/>
                    <a:pt x="3536" y="5"/>
                  </a:cubicBezTo>
                  <a:cubicBezTo>
                    <a:pt x="3515" y="2"/>
                    <a:pt x="3495" y="1"/>
                    <a:pt x="3476" y="1"/>
                  </a:cubicBezTo>
                  <a:close/>
                </a:path>
              </a:pathLst>
            </a:custGeom>
            <a:solidFill>
              <a:srgbClr val="E66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8c3e99c213_0_15"/>
            <p:cNvSpPr/>
            <p:nvPr/>
          </p:nvSpPr>
          <p:spPr>
            <a:xfrm>
              <a:off x="6709478" y="1389321"/>
              <a:ext cx="136428" cy="17233"/>
            </a:xfrm>
            <a:custGeom>
              <a:rect b="b" l="l" r="r" t="t"/>
              <a:pathLst>
                <a:path extrusionOk="0" h="829" w="6563">
                  <a:moveTo>
                    <a:pt x="6466" y="0"/>
                  </a:moveTo>
                  <a:cubicBezTo>
                    <a:pt x="6457" y="0"/>
                    <a:pt x="6448" y="2"/>
                    <a:pt x="6439" y="7"/>
                  </a:cubicBezTo>
                  <a:cubicBezTo>
                    <a:pt x="5428" y="487"/>
                    <a:pt x="4320" y="729"/>
                    <a:pt x="3206" y="729"/>
                  </a:cubicBezTo>
                  <a:cubicBezTo>
                    <a:pt x="2151" y="729"/>
                    <a:pt x="1090" y="512"/>
                    <a:pt x="101" y="74"/>
                  </a:cubicBezTo>
                  <a:cubicBezTo>
                    <a:pt x="34" y="74"/>
                    <a:pt x="1" y="174"/>
                    <a:pt x="67" y="174"/>
                  </a:cubicBezTo>
                  <a:cubicBezTo>
                    <a:pt x="1057" y="612"/>
                    <a:pt x="2126" y="829"/>
                    <a:pt x="3196" y="829"/>
                  </a:cubicBezTo>
                  <a:cubicBezTo>
                    <a:pt x="4327" y="829"/>
                    <a:pt x="5460" y="587"/>
                    <a:pt x="6505" y="107"/>
                  </a:cubicBezTo>
                  <a:cubicBezTo>
                    <a:pt x="6563" y="78"/>
                    <a:pt x="6521" y="0"/>
                    <a:pt x="6466" y="0"/>
                  </a:cubicBezTo>
                  <a:close/>
                </a:path>
              </a:pathLst>
            </a:custGeom>
            <a:solidFill>
              <a:srgbClr val="CE56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8c3e99c213_0_15"/>
            <p:cNvSpPr/>
            <p:nvPr/>
          </p:nvSpPr>
          <p:spPr>
            <a:xfrm>
              <a:off x="6284400" y="1683146"/>
              <a:ext cx="931966" cy="432359"/>
            </a:xfrm>
            <a:custGeom>
              <a:rect b="b" l="l" r="r" t="t"/>
              <a:pathLst>
                <a:path extrusionOk="0" h="20799" w="44833">
                  <a:moveTo>
                    <a:pt x="14544" y="0"/>
                  </a:moveTo>
                  <a:cubicBezTo>
                    <a:pt x="14224" y="0"/>
                    <a:pt x="13913" y="56"/>
                    <a:pt x="13610" y="183"/>
                  </a:cubicBezTo>
                  <a:cubicBezTo>
                    <a:pt x="5605" y="3619"/>
                    <a:pt x="1" y="11558"/>
                    <a:pt x="1" y="20798"/>
                  </a:cubicBezTo>
                  <a:lnTo>
                    <a:pt x="44833" y="20798"/>
                  </a:lnTo>
                  <a:cubicBezTo>
                    <a:pt x="44833" y="12159"/>
                    <a:pt x="39929" y="4653"/>
                    <a:pt x="32757" y="917"/>
                  </a:cubicBezTo>
                  <a:cubicBezTo>
                    <a:pt x="32259" y="655"/>
                    <a:pt x="31763" y="544"/>
                    <a:pt x="31267" y="544"/>
                  </a:cubicBezTo>
                  <a:cubicBezTo>
                    <a:pt x="28672" y="544"/>
                    <a:pt x="26053" y="3552"/>
                    <a:pt x="22917" y="3552"/>
                  </a:cubicBezTo>
                  <a:cubicBezTo>
                    <a:pt x="20132" y="3552"/>
                    <a:pt x="17084" y="0"/>
                    <a:pt x="14544" y="0"/>
                  </a:cubicBezTo>
                  <a:close/>
                </a:path>
              </a:pathLst>
            </a:custGeom>
            <a:solidFill>
              <a:srgbClr val="FC9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8c3e99c213_0_15"/>
            <p:cNvSpPr/>
            <p:nvPr/>
          </p:nvSpPr>
          <p:spPr>
            <a:xfrm>
              <a:off x="6773963" y="1703581"/>
              <a:ext cx="194883" cy="264355"/>
            </a:xfrm>
            <a:custGeom>
              <a:rect b="b" l="l" r="r" t="t"/>
              <a:pathLst>
                <a:path extrusionOk="0" h="12717" w="9375">
                  <a:moveTo>
                    <a:pt x="9307" y="1"/>
                  </a:moveTo>
                  <a:lnTo>
                    <a:pt x="9307" y="1"/>
                  </a:lnTo>
                  <a:cubicBezTo>
                    <a:pt x="7973" y="568"/>
                    <a:pt x="6672" y="1235"/>
                    <a:pt x="5405" y="1936"/>
                  </a:cubicBezTo>
                  <a:cubicBezTo>
                    <a:pt x="4137" y="2636"/>
                    <a:pt x="2903" y="3437"/>
                    <a:pt x="1902" y="4471"/>
                  </a:cubicBezTo>
                  <a:cubicBezTo>
                    <a:pt x="935" y="5505"/>
                    <a:pt x="201" y="6839"/>
                    <a:pt x="168" y="8240"/>
                  </a:cubicBezTo>
                  <a:lnTo>
                    <a:pt x="1" y="8907"/>
                  </a:lnTo>
                  <a:cubicBezTo>
                    <a:pt x="1569" y="10375"/>
                    <a:pt x="3637" y="11509"/>
                    <a:pt x="5505" y="12577"/>
                  </a:cubicBezTo>
                  <a:cubicBezTo>
                    <a:pt x="5620" y="12634"/>
                    <a:pt x="5735" y="12717"/>
                    <a:pt x="5872" y="12717"/>
                  </a:cubicBezTo>
                  <a:cubicBezTo>
                    <a:pt x="5893" y="12717"/>
                    <a:pt x="5916" y="12715"/>
                    <a:pt x="5938" y="12710"/>
                  </a:cubicBezTo>
                  <a:cubicBezTo>
                    <a:pt x="6172" y="12710"/>
                    <a:pt x="6339" y="12510"/>
                    <a:pt x="6472" y="12310"/>
                  </a:cubicBezTo>
                  <a:cubicBezTo>
                    <a:pt x="7406" y="10875"/>
                    <a:pt x="8007" y="9274"/>
                    <a:pt x="8407" y="7640"/>
                  </a:cubicBezTo>
                  <a:cubicBezTo>
                    <a:pt x="9074" y="5138"/>
                    <a:pt x="9374" y="2569"/>
                    <a:pt x="9307" y="1"/>
                  </a:cubicBezTo>
                  <a:close/>
                </a:path>
              </a:pathLst>
            </a:custGeom>
            <a:solidFill>
              <a:srgbClr val="FFF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8c3e99c213_0_15"/>
            <p:cNvSpPr/>
            <p:nvPr/>
          </p:nvSpPr>
          <p:spPr>
            <a:xfrm>
              <a:off x="6565935" y="1687636"/>
              <a:ext cx="208748" cy="279467"/>
            </a:xfrm>
            <a:custGeom>
              <a:rect b="b" l="l" r="r" t="t"/>
              <a:pathLst>
                <a:path extrusionOk="0" h="13444" w="10042">
                  <a:moveTo>
                    <a:pt x="67" y="1"/>
                  </a:moveTo>
                  <a:lnTo>
                    <a:pt x="67" y="1"/>
                  </a:lnTo>
                  <a:cubicBezTo>
                    <a:pt x="1" y="2736"/>
                    <a:pt x="334" y="5438"/>
                    <a:pt x="1035" y="8106"/>
                  </a:cubicBezTo>
                  <a:cubicBezTo>
                    <a:pt x="1502" y="9808"/>
                    <a:pt x="2136" y="11509"/>
                    <a:pt x="3170" y="13010"/>
                  </a:cubicBezTo>
                  <a:cubicBezTo>
                    <a:pt x="3303" y="13210"/>
                    <a:pt x="3470" y="13444"/>
                    <a:pt x="3737" y="13444"/>
                  </a:cubicBezTo>
                  <a:cubicBezTo>
                    <a:pt x="3903" y="13444"/>
                    <a:pt x="4070" y="13377"/>
                    <a:pt x="4204" y="13310"/>
                  </a:cubicBezTo>
                  <a:cubicBezTo>
                    <a:pt x="6238" y="12176"/>
                    <a:pt x="8340" y="11175"/>
                    <a:pt x="10008" y="9608"/>
                  </a:cubicBezTo>
                  <a:lnTo>
                    <a:pt x="10041" y="8707"/>
                  </a:lnTo>
                  <a:cubicBezTo>
                    <a:pt x="9974" y="7239"/>
                    <a:pt x="9207" y="5838"/>
                    <a:pt x="8140" y="4737"/>
                  </a:cubicBezTo>
                  <a:cubicBezTo>
                    <a:pt x="7039" y="3637"/>
                    <a:pt x="5705" y="2803"/>
                    <a:pt x="4337" y="2035"/>
                  </a:cubicBezTo>
                  <a:cubicBezTo>
                    <a:pt x="2936" y="1302"/>
                    <a:pt x="1535" y="601"/>
                    <a:pt x="67" y="1"/>
                  </a:cubicBezTo>
                  <a:close/>
                </a:path>
              </a:pathLst>
            </a:custGeom>
            <a:solidFill>
              <a:srgbClr val="FFF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8c3e99c213_0_15"/>
            <p:cNvSpPr/>
            <p:nvPr/>
          </p:nvSpPr>
          <p:spPr>
            <a:xfrm>
              <a:off x="6566642" y="1649510"/>
              <a:ext cx="401490" cy="237165"/>
            </a:xfrm>
            <a:custGeom>
              <a:rect b="b" l="l" r="r" t="t"/>
              <a:pathLst>
                <a:path extrusionOk="0" h="11409" w="19314">
                  <a:moveTo>
                    <a:pt x="8840" y="0"/>
                  </a:moveTo>
                  <a:cubicBezTo>
                    <a:pt x="5704" y="0"/>
                    <a:pt x="2735" y="667"/>
                    <a:pt x="0" y="1835"/>
                  </a:cubicBezTo>
                  <a:cubicBezTo>
                    <a:pt x="1101" y="6204"/>
                    <a:pt x="7906" y="11408"/>
                    <a:pt x="9774" y="11408"/>
                  </a:cubicBezTo>
                  <a:cubicBezTo>
                    <a:pt x="11608" y="11408"/>
                    <a:pt x="17980" y="6571"/>
                    <a:pt x="19314" y="2602"/>
                  </a:cubicBezTo>
                  <a:cubicBezTo>
                    <a:pt x="16212" y="934"/>
                    <a:pt x="12642" y="0"/>
                    <a:pt x="8840" y="0"/>
                  </a:cubicBezTo>
                  <a:close/>
                </a:path>
              </a:pathLst>
            </a:custGeom>
            <a:solidFill>
              <a:srgbClr val="E7A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8c3e99c213_0_15"/>
            <p:cNvSpPr/>
            <p:nvPr/>
          </p:nvSpPr>
          <p:spPr>
            <a:xfrm>
              <a:off x="6768413" y="1888037"/>
              <a:ext cx="8357" cy="226771"/>
            </a:xfrm>
            <a:custGeom>
              <a:rect b="b" l="l" r="r" t="t"/>
              <a:pathLst>
                <a:path extrusionOk="0" h="10909" w="402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lnTo>
                    <a:pt x="1" y="10709"/>
                  </a:lnTo>
                  <a:cubicBezTo>
                    <a:pt x="1" y="10842"/>
                    <a:pt x="101" y="10909"/>
                    <a:pt x="201" y="10909"/>
                  </a:cubicBezTo>
                  <a:cubicBezTo>
                    <a:pt x="301" y="10909"/>
                    <a:pt x="401" y="10842"/>
                    <a:pt x="401" y="10709"/>
                  </a:cubicBezTo>
                  <a:lnTo>
                    <a:pt x="401" y="201"/>
                  </a:lnTo>
                  <a:cubicBezTo>
                    <a:pt x="401" y="68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c3e99c213_0_32"/>
          <p:cNvSpPr txBox="1"/>
          <p:nvPr>
            <p:ph type="title"/>
          </p:nvPr>
        </p:nvSpPr>
        <p:spPr>
          <a:xfrm>
            <a:off x="390025" y="169048"/>
            <a:ext cx="30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Распознавание картинки</a:t>
            </a:r>
            <a:endParaRPr/>
          </a:p>
        </p:txBody>
      </p:sp>
      <p:sp>
        <p:nvSpPr>
          <p:cNvPr id="954" name="Google Shape;954;g8c3e99c213_0_32"/>
          <p:cNvSpPr txBox="1"/>
          <p:nvPr>
            <p:ph idx="4294967295" type="subTitle"/>
          </p:nvPr>
        </p:nvSpPr>
        <p:spPr>
          <a:xfrm>
            <a:off x="629750" y="2131263"/>
            <a:ext cx="3569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Просто сфотографируйте фрукты, овощи или упаковку, и вам высветится название продукта.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55" name="Google Shape;955;g8c3e99c213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067" y="333706"/>
            <a:ext cx="1819370" cy="372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g8c3e99c213_0_32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4143800" y="141450"/>
            <a:ext cx="2486749" cy="41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g8c3e99c213_0_32"/>
          <p:cNvPicPr preferRelativeResize="0"/>
          <p:nvPr/>
        </p:nvPicPr>
        <p:blipFill rotWithShape="1">
          <a:blip r:embed="rId5">
            <a:alphaModFix/>
          </a:blip>
          <a:srcRect b="78091" l="0" r="0" t="0"/>
          <a:stretch/>
        </p:blipFill>
        <p:spPr>
          <a:xfrm>
            <a:off x="6880012" y="598650"/>
            <a:ext cx="2132114" cy="1011476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8c3e99c213_0_32"/>
          <p:cNvSpPr txBox="1"/>
          <p:nvPr>
            <p:ph idx="4294967295" type="subTitle"/>
          </p:nvPr>
        </p:nvSpPr>
        <p:spPr>
          <a:xfrm>
            <a:off x="4480650" y="4204525"/>
            <a:ext cx="2222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Выберите картинку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59" name="Google Shape;959;g8c3e99c213_0_32"/>
          <p:cNvPicPr preferRelativeResize="0"/>
          <p:nvPr/>
        </p:nvPicPr>
        <p:blipFill rotWithShape="1">
          <a:blip r:embed="rId6">
            <a:alphaModFix/>
          </a:blip>
          <a:srcRect b="29575" l="2124" r="4304" t="37342"/>
          <a:stretch/>
        </p:blipFill>
        <p:spPr>
          <a:xfrm>
            <a:off x="6880000" y="2042050"/>
            <a:ext cx="2151051" cy="1646626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g8c3e99c213_0_32"/>
          <p:cNvSpPr txBox="1"/>
          <p:nvPr>
            <p:ph idx="4294967295" type="subTitle"/>
          </p:nvPr>
        </p:nvSpPr>
        <p:spPr>
          <a:xfrm>
            <a:off x="7251425" y="141450"/>
            <a:ext cx="12990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Результат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61" name="Google Shape;961;g8c3e99c213_0_32"/>
          <p:cNvSpPr txBox="1"/>
          <p:nvPr>
            <p:ph idx="4294967295" type="subTitle"/>
          </p:nvPr>
        </p:nvSpPr>
        <p:spPr>
          <a:xfrm>
            <a:off x="7306025" y="3755725"/>
            <a:ext cx="12990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Картинка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671d80ef8_0_31"/>
          <p:cNvSpPr txBox="1"/>
          <p:nvPr>
            <p:ph type="title"/>
          </p:nvPr>
        </p:nvSpPr>
        <p:spPr>
          <a:xfrm>
            <a:off x="390025" y="169048"/>
            <a:ext cx="30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Распознавание картинки</a:t>
            </a:r>
            <a:endParaRPr/>
          </a:p>
        </p:txBody>
      </p:sp>
      <p:sp>
        <p:nvSpPr>
          <p:cNvPr id="967" name="Google Shape;967;g8671d80ef8_0_31"/>
          <p:cNvSpPr txBox="1"/>
          <p:nvPr>
            <p:ph idx="4294967295" type="subTitle"/>
          </p:nvPr>
        </p:nvSpPr>
        <p:spPr>
          <a:xfrm>
            <a:off x="618850" y="2295350"/>
            <a:ext cx="3569400" cy="1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Для распознавания ингредиентов мы использовали </a:t>
            </a:r>
            <a:r>
              <a:rPr lang="en" sz="1700"/>
              <a:t> Core ML от Apple и 67 тысяч фотографий различной еды: от авокадо до сметаны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68" name="Google Shape;968;g8671d80ef8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425" y="1943388"/>
            <a:ext cx="1736025" cy="17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8c3e99c213_0_25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Распознавание голоса</a:t>
            </a:r>
            <a:endParaRPr/>
          </a:p>
        </p:txBody>
      </p:sp>
      <p:sp>
        <p:nvSpPr>
          <p:cNvPr id="974" name="Google Shape;974;g8c3e99c213_0_25"/>
          <p:cNvSpPr txBox="1"/>
          <p:nvPr>
            <p:ph idx="4294967295" type="subTitle"/>
          </p:nvPr>
        </p:nvSpPr>
        <p:spPr>
          <a:xfrm>
            <a:off x="629750" y="2116950"/>
            <a:ext cx="53217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Ввод продуктов станет еще удобнее, если перейти в раздел голосового поиска. </a:t>
            </a:r>
            <a:r>
              <a:rPr lang="en" sz="1700"/>
              <a:t>Продиктуйте названия ингредиентов, и они добавятся в виде текста.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75" name="Google Shape;975;g8c3e99c21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225" y="277425"/>
            <a:ext cx="2032900" cy="440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g8c3e99c213_0_25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5898000" y="21550"/>
            <a:ext cx="2789250" cy="49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8c3e99c213_0_47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Хэширование паролей</a:t>
            </a:r>
            <a:endParaRPr/>
          </a:p>
        </p:txBody>
      </p:sp>
      <p:sp>
        <p:nvSpPr>
          <p:cNvPr id="982" name="Google Shape;982;g8c3e99c213_0_47"/>
          <p:cNvSpPr txBox="1"/>
          <p:nvPr>
            <p:ph idx="4294967295" type="subTitle"/>
          </p:nvPr>
        </p:nvSpPr>
        <p:spPr>
          <a:xfrm>
            <a:off x="629750" y="1760400"/>
            <a:ext cx="5368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Теперь хранение информации в базе данных осуществляется более безопасным способом. В базе данных хранится не пароль, а его хэш.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Даже если злоумышленники получат доступ к базе данных, </a:t>
            </a:r>
            <a:r>
              <a:rPr lang="en" sz="1700"/>
              <a:t>они не сразу  смогут войти в аккаунты и получить личную информацию пользователей, так как напрямую пароля в базе данных нет.</a:t>
            </a:r>
            <a:endParaRPr sz="1700"/>
          </a:p>
        </p:txBody>
      </p:sp>
      <p:pic>
        <p:nvPicPr>
          <p:cNvPr id="983" name="Google Shape;983;g8c3e99c213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050" y="1051200"/>
            <a:ext cx="3041100" cy="30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8671d80ef8_0_0"/>
          <p:cNvSpPr txBox="1"/>
          <p:nvPr>
            <p:ph type="title"/>
          </p:nvPr>
        </p:nvSpPr>
        <p:spPr>
          <a:xfrm>
            <a:off x="488075" y="-71577"/>
            <a:ext cx="30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Поддержка различных устройств</a:t>
            </a:r>
            <a:endParaRPr/>
          </a:p>
        </p:txBody>
      </p:sp>
      <p:sp>
        <p:nvSpPr>
          <p:cNvPr id="989" name="Google Shape;989;g8671d80ef8_0_0"/>
          <p:cNvSpPr txBox="1"/>
          <p:nvPr>
            <p:ph idx="4294967295" type="subTitle"/>
          </p:nvPr>
        </p:nvSpPr>
        <p:spPr>
          <a:xfrm>
            <a:off x="4195450" y="180300"/>
            <a:ext cx="4881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Теперь приложение отлично выглядит на устройствах разного размера</a:t>
            </a:r>
            <a:endParaRPr sz="1700"/>
          </a:p>
        </p:txBody>
      </p:sp>
      <p:sp>
        <p:nvSpPr>
          <p:cNvPr id="990" name="Google Shape;990;g8671d80ef8_0_0"/>
          <p:cNvSpPr txBox="1"/>
          <p:nvPr>
            <p:ph idx="4294967295" type="subTitle"/>
          </p:nvPr>
        </p:nvSpPr>
        <p:spPr>
          <a:xfrm>
            <a:off x="1505150" y="4664050"/>
            <a:ext cx="1296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iPhone SE</a:t>
            </a:r>
            <a:endParaRPr sz="1700"/>
          </a:p>
        </p:txBody>
      </p:sp>
      <p:sp>
        <p:nvSpPr>
          <p:cNvPr id="991" name="Google Shape;991;g8671d80ef8_0_0"/>
          <p:cNvSpPr txBox="1"/>
          <p:nvPr>
            <p:ph idx="4294967295" type="subTitle"/>
          </p:nvPr>
        </p:nvSpPr>
        <p:spPr>
          <a:xfrm>
            <a:off x="3433062" y="4664050"/>
            <a:ext cx="1771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iPhone 8 Plus</a:t>
            </a:r>
            <a:endParaRPr sz="1700"/>
          </a:p>
        </p:txBody>
      </p:sp>
      <p:pic>
        <p:nvPicPr>
          <p:cNvPr id="992" name="Google Shape;992;g8671d80ef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170" y="1010929"/>
            <a:ext cx="1681767" cy="363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g8671d80ef8_0_0"/>
          <p:cNvPicPr preferRelativeResize="0"/>
          <p:nvPr/>
        </p:nvPicPr>
        <p:blipFill rotWithShape="1">
          <a:blip r:embed="rId4">
            <a:alphaModFix/>
          </a:blip>
          <a:srcRect b="7558" l="28211" r="29244" t="9108"/>
          <a:stretch/>
        </p:blipFill>
        <p:spPr>
          <a:xfrm>
            <a:off x="1333325" y="1454588"/>
            <a:ext cx="1586875" cy="310838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g8671d80ef8_0_0"/>
          <p:cNvSpPr txBox="1"/>
          <p:nvPr>
            <p:ph idx="4294967295" type="subTitle"/>
          </p:nvPr>
        </p:nvSpPr>
        <p:spPr>
          <a:xfrm>
            <a:off x="5452596" y="4664050"/>
            <a:ext cx="2367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iPhone 11 Pro Max</a:t>
            </a:r>
            <a:endParaRPr sz="1700"/>
          </a:p>
        </p:txBody>
      </p:sp>
      <p:pic>
        <p:nvPicPr>
          <p:cNvPr id="995" name="Google Shape;995;g8671d80ef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0416" y="1945354"/>
            <a:ext cx="1184049" cy="210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g8671d80ef8_0_0"/>
          <p:cNvPicPr preferRelativeResize="0"/>
          <p:nvPr/>
        </p:nvPicPr>
        <p:blipFill rotWithShape="1">
          <a:blip r:embed="rId6">
            <a:alphaModFix/>
          </a:blip>
          <a:srcRect b="8183" l="7775" r="50285" t="9069"/>
          <a:stretch/>
        </p:blipFill>
        <p:spPr>
          <a:xfrm>
            <a:off x="3408975" y="1105440"/>
            <a:ext cx="1771500" cy="354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8671d80ef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5388" y="1538769"/>
            <a:ext cx="1522217" cy="270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8671d80ef8_0_0"/>
          <p:cNvPicPr preferRelativeResize="0"/>
          <p:nvPr/>
        </p:nvPicPr>
        <p:blipFill rotWithShape="1">
          <a:blip r:embed="rId8">
            <a:alphaModFix/>
          </a:blip>
          <a:srcRect b="0" l="0" r="50893" t="0"/>
          <a:stretch/>
        </p:blipFill>
        <p:spPr>
          <a:xfrm>
            <a:off x="5346025" y="774288"/>
            <a:ext cx="2233603" cy="41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"/>
          <p:cNvSpPr txBox="1"/>
          <p:nvPr>
            <p:ph type="title"/>
          </p:nvPr>
        </p:nvSpPr>
        <p:spPr>
          <a:xfrm>
            <a:off x="629750" y="353428"/>
            <a:ext cx="30411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Идея приложения</a:t>
            </a:r>
            <a:endParaRPr/>
          </a:p>
        </p:txBody>
      </p:sp>
      <p:sp>
        <p:nvSpPr>
          <p:cNvPr id="462" name="Google Shape;462;p2"/>
          <p:cNvSpPr txBox="1"/>
          <p:nvPr>
            <p:ph idx="1" type="subTitle"/>
          </p:nvPr>
        </p:nvSpPr>
        <p:spPr>
          <a:xfrm>
            <a:off x="629750" y="1517600"/>
            <a:ext cx="51237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Наша идея – приложение по поиску кулинарных рецептов. Пользователь получит возможность найти подходящий рецепт, введя имеющиеся у него дома продукты, а также составить список недостающих товаров. Приложение будет оснащено функцией голосового поиска и сохранения любимых рецептов.</a:t>
            </a:r>
            <a:endParaRPr b="0" sz="1700"/>
          </a:p>
        </p:txBody>
      </p:sp>
      <p:pic>
        <p:nvPicPr>
          <p:cNvPr id="463" name="Google Shape;46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500" y="654350"/>
            <a:ext cx="1915475" cy="41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5684400" y="387225"/>
            <a:ext cx="2600425" cy="46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671d80ef8_0_15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 бэкенд</a:t>
            </a:r>
            <a:endParaRPr/>
          </a:p>
        </p:txBody>
      </p:sp>
      <p:pic>
        <p:nvPicPr>
          <p:cNvPr id="1004" name="Google Shape;1004;g8671d80ef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912" y="1913000"/>
            <a:ext cx="1867176" cy="5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g8671d80ef8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533" y="1852973"/>
            <a:ext cx="929703" cy="92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g8671d80ef8_0_15"/>
          <p:cNvSpPr txBox="1"/>
          <p:nvPr>
            <p:ph idx="1" type="subTitle"/>
          </p:nvPr>
        </p:nvSpPr>
        <p:spPr>
          <a:xfrm>
            <a:off x="2150413" y="1852975"/>
            <a:ext cx="6540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+</a:t>
            </a:r>
            <a:endParaRPr sz="3500"/>
          </a:p>
        </p:txBody>
      </p:sp>
      <p:pic>
        <p:nvPicPr>
          <p:cNvPr id="1007" name="Google Shape;1007;g8671d80ef8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6501" y="3639625"/>
            <a:ext cx="1520001" cy="9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g8671d80ef8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795" y="2997449"/>
            <a:ext cx="1867175" cy="22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g8671d80ef8_0_15"/>
          <p:cNvSpPr txBox="1"/>
          <p:nvPr>
            <p:ph idx="1" type="subTitle"/>
          </p:nvPr>
        </p:nvSpPr>
        <p:spPr>
          <a:xfrm>
            <a:off x="2150413" y="3764138"/>
            <a:ext cx="6540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+</a:t>
            </a:r>
            <a:endParaRPr sz="3500"/>
          </a:p>
        </p:txBody>
      </p:sp>
      <p:sp>
        <p:nvSpPr>
          <p:cNvPr id="1010" name="Google Shape;1010;g8671d80ef8_0_15"/>
          <p:cNvSpPr/>
          <p:nvPr/>
        </p:nvSpPr>
        <p:spPr>
          <a:xfrm>
            <a:off x="2384875" y="2752375"/>
            <a:ext cx="185100" cy="68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8671d80ef8_0_15"/>
          <p:cNvSpPr txBox="1"/>
          <p:nvPr>
            <p:ph idx="1" type="subTitle"/>
          </p:nvPr>
        </p:nvSpPr>
        <p:spPr>
          <a:xfrm>
            <a:off x="5322675" y="1563050"/>
            <a:ext cx="36942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2"/>
                </a:solidFill>
              </a:rPr>
              <a:t>В настоящее время у нас развернут API на платформе Microsoft Azure. Но хостинг обходится очень дорого, поэтому планируем переписать бэкенд на JavaScript с бесплатным хостингом на платформе Heroku.</a:t>
            </a:r>
            <a:endParaRPr b="1" sz="17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8671d80ef8_0_44"/>
          <p:cNvSpPr txBox="1"/>
          <p:nvPr>
            <p:ph type="title"/>
          </p:nvPr>
        </p:nvSpPr>
        <p:spPr>
          <a:xfrm>
            <a:off x="586175" y="527800"/>
            <a:ext cx="120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</a:t>
            </a:r>
            <a:endParaRPr/>
          </a:p>
        </p:txBody>
      </p:sp>
      <p:pic>
        <p:nvPicPr>
          <p:cNvPr descr="VII HSE summer school" id="1017" name="Google Shape;1017;g8671d80ef8_0_44" title="Recipe Finder first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7"/>
          <p:cNvSpPr txBox="1"/>
          <p:nvPr>
            <p:ph type="title"/>
          </p:nvPr>
        </p:nvSpPr>
        <p:spPr>
          <a:xfrm>
            <a:off x="357325" y="18997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Дальнейшее развитие</a:t>
            </a:r>
            <a:endParaRPr/>
          </a:p>
        </p:txBody>
      </p:sp>
      <p:grpSp>
        <p:nvGrpSpPr>
          <p:cNvPr id="1023" name="Google Shape;1023;p17"/>
          <p:cNvGrpSpPr/>
          <p:nvPr/>
        </p:nvGrpSpPr>
        <p:grpSpPr>
          <a:xfrm>
            <a:off x="6290274" y="1557124"/>
            <a:ext cx="2213466" cy="2216563"/>
            <a:chOff x="4463950" y="2307750"/>
            <a:chExt cx="1686450" cy="1656500"/>
          </a:xfrm>
        </p:grpSpPr>
        <p:sp>
          <p:nvSpPr>
            <p:cNvPr id="1024" name="Google Shape;1024;p17"/>
            <p:cNvSpPr/>
            <p:nvPr/>
          </p:nvSpPr>
          <p:spPr>
            <a:xfrm>
              <a:off x="5763925" y="2307750"/>
              <a:ext cx="386475" cy="385125"/>
            </a:xfrm>
            <a:custGeom>
              <a:rect b="b" l="l" r="r" t="t"/>
              <a:pathLst>
                <a:path extrusionOk="0" h="15405" w="15459">
                  <a:moveTo>
                    <a:pt x="13125" y="1"/>
                  </a:moveTo>
                  <a:cubicBezTo>
                    <a:pt x="12513" y="1"/>
                    <a:pt x="11913" y="245"/>
                    <a:pt x="11480" y="678"/>
                  </a:cubicBezTo>
                  <a:lnTo>
                    <a:pt x="1" y="12112"/>
                  </a:lnTo>
                  <a:lnTo>
                    <a:pt x="3293" y="15404"/>
                  </a:lnTo>
                  <a:lnTo>
                    <a:pt x="14772" y="3971"/>
                  </a:lnTo>
                  <a:cubicBezTo>
                    <a:pt x="15184" y="3514"/>
                    <a:pt x="15458" y="2919"/>
                    <a:pt x="15458" y="2325"/>
                  </a:cubicBezTo>
                  <a:cubicBezTo>
                    <a:pt x="15413" y="1364"/>
                    <a:pt x="14864" y="541"/>
                    <a:pt x="13995" y="175"/>
                  </a:cubicBezTo>
                  <a:cubicBezTo>
                    <a:pt x="13714" y="57"/>
                    <a:pt x="13418" y="1"/>
                    <a:pt x="13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5044775" y="3806450"/>
              <a:ext cx="523675" cy="157800"/>
            </a:xfrm>
            <a:custGeom>
              <a:rect b="b" l="l" r="r" t="t"/>
              <a:pathLst>
                <a:path extrusionOk="0" h="6312" w="20947">
                  <a:moveTo>
                    <a:pt x="0" y="1"/>
                  </a:moveTo>
                  <a:lnTo>
                    <a:pt x="0" y="3979"/>
                  </a:lnTo>
                  <a:cubicBezTo>
                    <a:pt x="0" y="5306"/>
                    <a:pt x="1052" y="6312"/>
                    <a:pt x="2333" y="6312"/>
                  </a:cubicBezTo>
                  <a:lnTo>
                    <a:pt x="18614" y="6312"/>
                  </a:lnTo>
                  <a:cubicBezTo>
                    <a:pt x="19894" y="6312"/>
                    <a:pt x="20946" y="5306"/>
                    <a:pt x="20946" y="3979"/>
                  </a:cubicBezTo>
                  <a:lnTo>
                    <a:pt x="209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5479250" y="2622525"/>
              <a:ext cx="357875" cy="353900"/>
            </a:xfrm>
            <a:custGeom>
              <a:rect b="b" l="l" r="r" t="t"/>
              <a:pathLst>
                <a:path extrusionOk="0" h="14156" w="14315">
                  <a:moveTo>
                    <a:pt x="13034" y="1"/>
                  </a:moveTo>
                  <a:cubicBezTo>
                    <a:pt x="12737" y="1"/>
                    <a:pt x="12439" y="115"/>
                    <a:pt x="12211" y="344"/>
                  </a:cubicBezTo>
                  <a:lnTo>
                    <a:pt x="412" y="12143"/>
                  </a:lnTo>
                  <a:cubicBezTo>
                    <a:pt x="92" y="12509"/>
                    <a:pt x="0" y="13012"/>
                    <a:pt x="183" y="13424"/>
                  </a:cubicBezTo>
                  <a:cubicBezTo>
                    <a:pt x="366" y="13881"/>
                    <a:pt x="778" y="14155"/>
                    <a:pt x="1235" y="14155"/>
                  </a:cubicBezTo>
                  <a:cubicBezTo>
                    <a:pt x="1555" y="14155"/>
                    <a:pt x="1829" y="14018"/>
                    <a:pt x="2058" y="13835"/>
                  </a:cubicBezTo>
                  <a:lnTo>
                    <a:pt x="13857" y="1990"/>
                  </a:lnTo>
                  <a:cubicBezTo>
                    <a:pt x="14315" y="1533"/>
                    <a:pt x="14315" y="801"/>
                    <a:pt x="13857" y="344"/>
                  </a:cubicBezTo>
                  <a:cubicBezTo>
                    <a:pt x="13629" y="115"/>
                    <a:pt x="13331" y="1"/>
                    <a:pt x="13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4463950" y="2918075"/>
              <a:ext cx="1686450" cy="930700"/>
            </a:xfrm>
            <a:custGeom>
              <a:rect b="b" l="l" r="r" t="t"/>
              <a:pathLst>
                <a:path extrusionOk="0" h="37228" w="67458">
                  <a:moveTo>
                    <a:pt x="2333" y="1"/>
                  </a:moveTo>
                  <a:cubicBezTo>
                    <a:pt x="1007" y="1"/>
                    <a:pt x="1" y="1053"/>
                    <a:pt x="1" y="2333"/>
                  </a:cubicBezTo>
                  <a:lnTo>
                    <a:pt x="1" y="3477"/>
                  </a:lnTo>
                  <a:cubicBezTo>
                    <a:pt x="1" y="22090"/>
                    <a:pt x="15093" y="37228"/>
                    <a:pt x="33706" y="37228"/>
                  </a:cubicBezTo>
                  <a:cubicBezTo>
                    <a:pt x="52320" y="37228"/>
                    <a:pt x="67457" y="22090"/>
                    <a:pt x="67412" y="3477"/>
                  </a:cubicBezTo>
                  <a:lnTo>
                    <a:pt x="67412" y="2333"/>
                  </a:lnTo>
                  <a:cubicBezTo>
                    <a:pt x="67412" y="1053"/>
                    <a:pt x="66406" y="1"/>
                    <a:pt x="65125" y="1"/>
                  </a:cubicBezTo>
                  <a:close/>
                </a:path>
              </a:pathLst>
            </a:custGeom>
            <a:solidFill>
              <a:srgbClr val="F49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4521125" y="2918075"/>
              <a:ext cx="1570975" cy="930700"/>
            </a:xfrm>
            <a:custGeom>
              <a:rect b="b" l="l" r="r" t="t"/>
              <a:pathLst>
                <a:path extrusionOk="0" h="37228" w="62839">
                  <a:moveTo>
                    <a:pt x="2196" y="1"/>
                  </a:moveTo>
                  <a:cubicBezTo>
                    <a:pt x="1601" y="1"/>
                    <a:pt x="1052" y="275"/>
                    <a:pt x="641" y="733"/>
                  </a:cubicBezTo>
                  <a:cubicBezTo>
                    <a:pt x="229" y="1144"/>
                    <a:pt x="1" y="1739"/>
                    <a:pt x="46" y="2333"/>
                  </a:cubicBezTo>
                  <a:lnTo>
                    <a:pt x="46" y="3477"/>
                  </a:lnTo>
                  <a:cubicBezTo>
                    <a:pt x="46" y="21999"/>
                    <a:pt x="14086" y="37228"/>
                    <a:pt x="31419" y="37228"/>
                  </a:cubicBezTo>
                  <a:cubicBezTo>
                    <a:pt x="48752" y="37228"/>
                    <a:pt x="62838" y="22090"/>
                    <a:pt x="62838" y="3477"/>
                  </a:cubicBezTo>
                  <a:lnTo>
                    <a:pt x="62838" y="2333"/>
                  </a:lnTo>
                  <a:cubicBezTo>
                    <a:pt x="62838" y="1739"/>
                    <a:pt x="62655" y="1144"/>
                    <a:pt x="62244" y="733"/>
                  </a:cubicBezTo>
                  <a:cubicBezTo>
                    <a:pt x="61832" y="275"/>
                    <a:pt x="61237" y="1"/>
                    <a:pt x="60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5238000" y="2580600"/>
              <a:ext cx="638000" cy="395825"/>
            </a:xfrm>
            <a:custGeom>
              <a:rect b="b" l="l" r="r" t="t"/>
              <a:pathLst>
                <a:path extrusionOk="0" h="15833" w="25520">
                  <a:moveTo>
                    <a:pt x="20763" y="2570"/>
                  </a:moveTo>
                  <a:lnTo>
                    <a:pt x="23004" y="4811"/>
                  </a:lnTo>
                  <a:cubicBezTo>
                    <a:pt x="21769" y="7829"/>
                    <a:pt x="20260" y="10756"/>
                    <a:pt x="18477" y="13500"/>
                  </a:cubicBezTo>
                  <a:lnTo>
                    <a:pt x="3933" y="13500"/>
                  </a:lnTo>
                  <a:cubicBezTo>
                    <a:pt x="8781" y="8835"/>
                    <a:pt x="14498" y="5131"/>
                    <a:pt x="20763" y="2570"/>
                  </a:cubicBezTo>
                  <a:close/>
                  <a:moveTo>
                    <a:pt x="21009" y="0"/>
                  </a:moveTo>
                  <a:cubicBezTo>
                    <a:pt x="20896" y="0"/>
                    <a:pt x="20782" y="18"/>
                    <a:pt x="20672" y="54"/>
                  </a:cubicBezTo>
                  <a:cubicBezTo>
                    <a:pt x="12668" y="2798"/>
                    <a:pt x="2378" y="10756"/>
                    <a:pt x="275" y="14003"/>
                  </a:cubicBezTo>
                  <a:cubicBezTo>
                    <a:pt x="46" y="14369"/>
                    <a:pt x="0" y="14826"/>
                    <a:pt x="229" y="15238"/>
                  </a:cubicBezTo>
                  <a:cubicBezTo>
                    <a:pt x="412" y="15604"/>
                    <a:pt x="824" y="15832"/>
                    <a:pt x="1235" y="15832"/>
                  </a:cubicBezTo>
                  <a:lnTo>
                    <a:pt x="19117" y="15832"/>
                  </a:lnTo>
                  <a:cubicBezTo>
                    <a:pt x="19483" y="15832"/>
                    <a:pt x="19849" y="15604"/>
                    <a:pt x="20077" y="15283"/>
                  </a:cubicBezTo>
                  <a:cubicBezTo>
                    <a:pt x="22227" y="11991"/>
                    <a:pt x="24056" y="8469"/>
                    <a:pt x="25428" y="4811"/>
                  </a:cubicBezTo>
                  <a:cubicBezTo>
                    <a:pt x="25519" y="4399"/>
                    <a:pt x="25428" y="3942"/>
                    <a:pt x="25154" y="3621"/>
                  </a:cubicBezTo>
                  <a:lnTo>
                    <a:pt x="21861" y="329"/>
                  </a:lnTo>
                  <a:cubicBezTo>
                    <a:pt x="21626" y="128"/>
                    <a:pt x="21319" y="0"/>
                    <a:pt x="2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4929300" y="2918075"/>
              <a:ext cx="987850" cy="580850"/>
            </a:xfrm>
            <a:custGeom>
              <a:rect b="b" l="l" r="r" t="t"/>
              <a:pathLst>
                <a:path extrusionOk="0" h="23234" w="39514">
                  <a:moveTo>
                    <a:pt x="0" y="1"/>
                  </a:moveTo>
                  <a:lnTo>
                    <a:pt x="0" y="2333"/>
                  </a:lnTo>
                  <a:cubicBezTo>
                    <a:pt x="0" y="3614"/>
                    <a:pt x="1006" y="4666"/>
                    <a:pt x="2333" y="4666"/>
                  </a:cubicBezTo>
                  <a:lnTo>
                    <a:pt x="18614" y="4666"/>
                  </a:lnTo>
                  <a:cubicBezTo>
                    <a:pt x="19894" y="4666"/>
                    <a:pt x="20900" y="5672"/>
                    <a:pt x="20900" y="6952"/>
                  </a:cubicBezTo>
                  <a:lnTo>
                    <a:pt x="20900" y="20947"/>
                  </a:lnTo>
                  <a:cubicBezTo>
                    <a:pt x="20900" y="22227"/>
                    <a:pt x="21952" y="23233"/>
                    <a:pt x="23233" y="23233"/>
                  </a:cubicBezTo>
                  <a:cubicBezTo>
                    <a:pt x="24513" y="23233"/>
                    <a:pt x="25565" y="22227"/>
                    <a:pt x="25565" y="20947"/>
                  </a:cubicBezTo>
                  <a:lnTo>
                    <a:pt x="25565" y="6952"/>
                  </a:lnTo>
                  <a:cubicBezTo>
                    <a:pt x="25565" y="5672"/>
                    <a:pt x="26617" y="4666"/>
                    <a:pt x="27898" y="4666"/>
                  </a:cubicBezTo>
                  <a:cubicBezTo>
                    <a:pt x="29178" y="4666"/>
                    <a:pt x="30230" y="5672"/>
                    <a:pt x="30230" y="6952"/>
                  </a:cubicBezTo>
                  <a:lnTo>
                    <a:pt x="30230" y="13950"/>
                  </a:lnTo>
                  <a:cubicBezTo>
                    <a:pt x="30230" y="15230"/>
                    <a:pt x="31282" y="16282"/>
                    <a:pt x="32562" y="16282"/>
                  </a:cubicBezTo>
                  <a:cubicBezTo>
                    <a:pt x="33843" y="16282"/>
                    <a:pt x="34895" y="15230"/>
                    <a:pt x="34895" y="13950"/>
                  </a:cubicBezTo>
                  <a:lnTo>
                    <a:pt x="34895" y="6952"/>
                  </a:lnTo>
                  <a:cubicBezTo>
                    <a:pt x="34895" y="5672"/>
                    <a:pt x="35901" y="4666"/>
                    <a:pt x="37181" y="4666"/>
                  </a:cubicBezTo>
                  <a:cubicBezTo>
                    <a:pt x="38508" y="4666"/>
                    <a:pt x="39514" y="3614"/>
                    <a:pt x="39514" y="2333"/>
                  </a:cubicBezTo>
                  <a:lnTo>
                    <a:pt x="39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 txBox="1"/>
          <p:nvPr/>
        </p:nvSpPr>
        <p:spPr>
          <a:xfrm>
            <a:off x="445450" y="1785450"/>
            <a:ext cx="4846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Следить за дальнейшим развитием проекта можно в нашем репозитории: </a:t>
            </a:r>
            <a:r>
              <a:rPr lang="en" sz="17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https://github.com/Natasha-rare/RecipeFinder</a:t>
            </a:r>
            <a:endParaRPr sz="17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32" name="Google Shape;10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0" y="28924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Идея приложения</a:t>
            </a:r>
            <a:endParaRPr/>
          </a:p>
        </p:txBody>
      </p:sp>
      <p:sp>
        <p:nvSpPr>
          <p:cNvPr id="470" name="Google Shape;470;p5"/>
          <p:cNvSpPr txBox="1"/>
          <p:nvPr>
            <p:ph idx="1" type="subTitle"/>
          </p:nvPr>
        </p:nvSpPr>
        <p:spPr>
          <a:xfrm>
            <a:off x="629750" y="1829575"/>
            <a:ext cx="43434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Приложение имеет </a:t>
            </a:r>
            <a:r>
              <a:rPr b="1" lang="en" sz="1700"/>
              <a:t>ряд преимуществ</a:t>
            </a:r>
            <a:r>
              <a:rPr lang="en" sz="1700"/>
              <a:t>, таких как: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arenR"/>
            </a:pPr>
            <a:r>
              <a:rPr lang="en" sz="1700"/>
              <a:t>Голосовой поиск рецептов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arenR"/>
            </a:pPr>
            <a:r>
              <a:rPr lang="en" sz="1700"/>
              <a:t>Возможность составить список покупок из недостающих ингредиентов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arenR"/>
            </a:pPr>
            <a:r>
              <a:rPr lang="en" sz="1700"/>
              <a:t>Поиск блюд по введенным продуктам</a:t>
            </a:r>
            <a:endParaRPr sz="1700"/>
          </a:p>
        </p:txBody>
      </p:sp>
      <p:grpSp>
        <p:nvGrpSpPr>
          <p:cNvPr id="471" name="Google Shape;471;p5"/>
          <p:cNvGrpSpPr/>
          <p:nvPr/>
        </p:nvGrpSpPr>
        <p:grpSpPr>
          <a:xfrm>
            <a:off x="6006607" y="2047204"/>
            <a:ext cx="2926950" cy="2791688"/>
            <a:chOff x="3131475" y="2015075"/>
            <a:chExt cx="1767375" cy="1685700"/>
          </a:xfrm>
        </p:grpSpPr>
        <p:sp>
          <p:nvSpPr>
            <p:cNvPr id="472" name="Google Shape;472;p5"/>
            <p:cNvSpPr/>
            <p:nvPr/>
          </p:nvSpPr>
          <p:spPr>
            <a:xfrm>
              <a:off x="3171375" y="2149975"/>
              <a:ext cx="1526000" cy="1387100"/>
            </a:xfrm>
            <a:custGeom>
              <a:rect b="b" l="l" r="r" t="t"/>
              <a:pathLst>
                <a:path extrusionOk="0" h="55484" w="61040">
                  <a:moveTo>
                    <a:pt x="44483" y="1"/>
                  </a:moveTo>
                  <a:cubicBezTo>
                    <a:pt x="42981" y="1"/>
                    <a:pt x="41385" y="404"/>
                    <a:pt x="39701" y="1308"/>
                  </a:cubicBezTo>
                  <a:cubicBezTo>
                    <a:pt x="35958" y="3337"/>
                    <a:pt x="33475" y="7041"/>
                    <a:pt x="31032" y="10548"/>
                  </a:cubicBezTo>
                  <a:cubicBezTo>
                    <a:pt x="26560" y="16971"/>
                    <a:pt x="21595" y="23276"/>
                    <a:pt x="14974" y="27453"/>
                  </a:cubicBezTo>
                  <a:cubicBezTo>
                    <a:pt x="11980" y="29325"/>
                    <a:pt x="8689" y="30744"/>
                    <a:pt x="5852" y="32852"/>
                  </a:cubicBezTo>
                  <a:cubicBezTo>
                    <a:pt x="3015" y="34960"/>
                    <a:pt x="552" y="37994"/>
                    <a:pt x="276" y="41521"/>
                  </a:cubicBezTo>
                  <a:cubicBezTo>
                    <a:pt x="0" y="45265"/>
                    <a:pt x="2246" y="48851"/>
                    <a:pt x="5320" y="51018"/>
                  </a:cubicBezTo>
                  <a:cubicBezTo>
                    <a:pt x="8394" y="53165"/>
                    <a:pt x="12157" y="54091"/>
                    <a:pt x="15861" y="54584"/>
                  </a:cubicBezTo>
                  <a:cubicBezTo>
                    <a:pt x="19723" y="55116"/>
                    <a:pt x="23624" y="55254"/>
                    <a:pt x="27505" y="55372"/>
                  </a:cubicBezTo>
                  <a:cubicBezTo>
                    <a:pt x="29205" y="55430"/>
                    <a:pt x="30926" y="55484"/>
                    <a:pt x="32645" y="55484"/>
                  </a:cubicBezTo>
                  <a:cubicBezTo>
                    <a:pt x="37898" y="55484"/>
                    <a:pt x="43138" y="54984"/>
                    <a:pt x="47740" y="52594"/>
                  </a:cubicBezTo>
                  <a:cubicBezTo>
                    <a:pt x="52705" y="50013"/>
                    <a:pt x="56449" y="45383"/>
                    <a:pt x="58518" y="40181"/>
                  </a:cubicBezTo>
                  <a:cubicBezTo>
                    <a:pt x="60567" y="34980"/>
                    <a:pt x="61040" y="29246"/>
                    <a:pt x="60488" y="23670"/>
                  </a:cubicBezTo>
                  <a:cubicBezTo>
                    <a:pt x="59723" y="16018"/>
                    <a:pt x="53953" y="1"/>
                    <a:pt x="44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3479725" y="3537150"/>
              <a:ext cx="254175" cy="163625"/>
            </a:xfrm>
            <a:custGeom>
              <a:rect b="b" l="l" r="r" t="t"/>
              <a:pathLst>
                <a:path extrusionOk="0" h="6545" w="10167">
                  <a:moveTo>
                    <a:pt x="7601" y="1"/>
                  </a:moveTo>
                  <a:cubicBezTo>
                    <a:pt x="7236" y="1"/>
                    <a:pt x="6825" y="272"/>
                    <a:pt x="6364" y="929"/>
                  </a:cubicBezTo>
                  <a:cubicBezTo>
                    <a:pt x="6088" y="1304"/>
                    <a:pt x="5990" y="1757"/>
                    <a:pt x="5773" y="2171"/>
                  </a:cubicBezTo>
                  <a:cubicBezTo>
                    <a:pt x="5084" y="3471"/>
                    <a:pt x="3409" y="3826"/>
                    <a:pt x="1951" y="4082"/>
                  </a:cubicBezTo>
                  <a:cubicBezTo>
                    <a:pt x="1419" y="4161"/>
                    <a:pt x="828" y="4279"/>
                    <a:pt x="453" y="4673"/>
                  </a:cubicBezTo>
                  <a:cubicBezTo>
                    <a:pt x="59" y="5047"/>
                    <a:pt x="0" y="5816"/>
                    <a:pt x="473" y="6092"/>
                  </a:cubicBezTo>
                  <a:cubicBezTo>
                    <a:pt x="650" y="6190"/>
                    <a:pt x="867" y="6210"/>
                    <a:pt x="1084" y="6229"/>
                  </a:cubicBezTo>
                  <a:cubicBezTo>
                    <a:pt x="1568" y="6257"/>
                    <a:pt x="2053" y="6271"/>
                    <a:pt x="2539" y="6271"/>
                  </a:cubicBezTo>
                  <a:cubicBezTo>
                    <a:pt x="3777" y="6271"/>
                    <a:pt x="5021" y="6182"/>
                    <a:pt x="6266" y="6013"/>
                  </a:cubicBezTo>
                  <a:cubicBezTo>
                    <a:pt x="6368" y="5999"/>
                    <a:pt x="6477" y="5988"/>
                    <a:pt x="6585" y="5988"/>
                  </a:cubicBezTo>
                  <a:cubicBezTo>
                    <a:pt x="6790" y="5988"/>
                    <a:pt x="6991" y="6028"/>
                    <a:pt x="7133" y="6170"/>
                  </a:cubicBezTo>
                  <a:cubicBezTo>
                    <a:pt x="7211" y="6249"/>
                    <a:pt x="7271" y="6387"/>
                    <a:pt x="7369" y="6466"/>
                  </a:cubicBezTo>
                  <a:cubicBezTo>
                    <a:pt x="7468" y="6525"/>
                    <a:pt x="7606" y="6525"/>
                    <a:pt x="7743" y="6525"/>
                  </a:cubicBezTo>
                  <a:cubicBezTo>
                    <a:pt x="8374" y="6525"/>
                    <a:pt x="9004" y="6545"/>
                    <a:pt x="9635" y="6545"/>
                  </a:cubicBezTo>
                  <a:cubicBezTo>
                    <a:pt x="9753" y="6545"/>
                    <a:pt x="9871" y="6545"/>
                    <a:pt x="9950" y="6486"/>
                  </a:cubicBezTo>
                  <a:cubicBezTo>
                    <a:pt x="10167" y="6348"/>
                    <a:pt x="10128" y="6052"/>
                    <a:pt x="10088" y="5816"/>
                  </a:cubicBezTo>
                  <a:cubicBezTo>
                    <a:pt x="9896" y="5016"/>
                    <a:pt x="9173" y="1"/>
                    <a:pt x="7601" y="1"/>
                  </a:cubicBezTo>
                  <a:close/>
                </a:path>
              </a:pathLst>
            </a:custGeom>
            <a:solidFill>
              <a:srgbClr val="7444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3131475" y="3474100"/>
              <a:ext cx="254200" cy="163625"/>
            </a:xfrm>
            <a:custGeom>
              <a:rect b="b" l="l" r="r" t="t"/>
              <a:pathLst>
                <a:path extrusionOk="0" h="6545" w="10168">
                  <a:moveTo>
                    <a:pt x="7601" y="1"/>
                  </a:moveTo>
                  <a:cubicBezTo>
                    <a:pt x="7236" y="1"/>
                    <a:pt x="6825" y="272"/>
                    <a:pt x="6364" y="929"/>
                  </a:cubicBezTo>
                  <a:cubicBezTo>
                    <a:pt x="6089" y="1304"/>
                    <a:pt x="5990" y="1757"/>
                    <a:pt x="5773" y="2171"/>
                  </a:cubicBezTo>
                  <a:cubicBezTo>
                    <a:pt x="5084" y="3471"/>
                    <a:pt x="3409" y="3826"/>
                    <a:pt x="1951" y="4082"/>
                  </a:cubicBezTo>
                  <a:cubicBezTo>
                    <a:pt x="1399" y="4161"/>
                    <a:pt x="828" y="4279"/>
                    <a:pt x="434" y="4673"/>
                  </a:cubicBezTo>
                  <a:cubicBezTo>
                    <a:pt x="59" y="5047"/>
                    <a:pt x="0" y="5816"/>
                    <a:pt x="473" y="6092"/>
                  </a:cubicBezTo>
                  <a:cubicBezTo>
                    <a:pt x="651" y="6190"/>
                    <a:pt x="867" y="6210"/>
                    <a:pt x="1064" y="6230"/>
                  </a:cubicBezTo>
                  <a:cubicBezTo>
                    <a:pt x="1554" y="6257"/>
                    <a:pt x="2043" y="6271"/>
                    <a:pt x="2532" y="6271"/>
                  </a:cubicBezTo>
                  <a:cubicBezTo>
                    <a:pt x="3775" y="6271"/>
                    <a:pt x="5016" y="6182"/>
                    <a:pt x="6246" y="6013"/>
                  </a:cubicBezTo>
                  <a:cubicBezTo>
                    <a:pt x="6355" y="5999"/>
                    <a:pt x="6468" y="5988"/>
                    <a:pt x="6578" y="5988"/>
                  </a:cubicBezTo>
                  <a:cubicBezTo>
                    <a:pt x="6787" y="5988"/>
                    <a:pt x="6984" y="6028"/>
                    <a:pt x="7113" y="6170"/>
                  </a:cubicBezTo>
                  <a:cubicBezTo>
                    <a:pt x="7212" y="6249"/>
                    <a:pt x="7271" y="6387"/>
                    <a:pt x="7369" y="6466"/>
                  </a:cubicBezTo>
                  <a:cubicBezTo>
                    <a:pt x="7468" y="6525"/>
                    <a:pt x="7606" y="6525"/>
                    <a:pt x="7724" y="6525"/>
                  </a:cubicBezTo>
                  <a:cubicBezTo>
                    <a:pt x="8374" y="6525"/>
                    <a:pt x="9005" y="6545"/>
                    <a:pt x="9635" y="6545"/>
                  </a:cubicBezTo>
                  <a:cubicBezTo>
                    <a:pt x="9753" y="6545"/>
                    <a:pt x="9871" y="6545"/>
                    <a:pt x="9950" y="6486"/>
                  </a:cubicBezTo>
                  <a:cubicBezTo>
                    <a:pt x="10167" y="6348"/>
                    <a:pt x="10128" y="6052"/>
                    <a:pt x="10088" y="5816"/>
                  </a:cubicBezTo>
                  <a:cubicBezTo>
                    <a:pt x="9896" y="5016"/>
                    <a:pt x="9173" y="1"/>
                    <a:pt x="7601" y="1"/>
                  </a:cubicBezTo>
                  <a:close/>
                </a:path>
              </a:pathLst>
            </a:custGeom>
            <a:solidFill>
              <a:srgbClr val="7444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3490550" y="3064150"/>
              <a:ext cx="744800" cy="38150"/>
            </a:xfrm>
            <a:custGeom>
              <a:rect b="b" l="l" r="r" t="t"/>
              <a:pathLst>
                <a:path extrusionOk="0" h="1526" w="29792">
                  <a:moveTo>
                    <a:pt x="29707" y="1"/>
                  </a:moveTo>
                  <a:cubicBezTo>
                    <a:pt x="29696" y="1"/>
                    <a:pt x="29685" y="3"/>
                    <a:pt x="29673" y="9"/>
                  </a:cubicBezTo>
                  <a:cubicBezTo>
                    <a:pt x="28230" y="941"/>
                    <a:pt x="25461" y="1400"/>
                    <a:pt x="21279" y="1400"/>
                  </a:cubicBezTo>
                  <a:cubicBezTo>
                    <a:pt x="19807" y="1400"/>
                    <a:pt x="18160" y="1343"/>
                    <a:pt x="16334" y="1230"/>
                  </a:cubicBezTo>
                  <a:cubicBezTo>
                    <a:pt x="14325" y="1105"/>
                    <a:pt x="11857" y="1064"/>
                    <a:pt x="9457" y="1064"/>
                  </a:cubicBezTo>
                  <a:cubicBezTo>
                    <a:pt x="4657" y="1064"/>
                    <a:pt x="126" y="1230"/>
                    <a:pt x="60" y="1230"/>
                  </a:cubicBezTo>
                  <a:cubicBezTo>
                    <a:pt x="20" y="1230"/>
                    <a:pt x="1" y="1270"/>
                    <a:pt x="1" y="1309"/>
                  </a:cubicBezTo>
                  <a:cubicBezTo>
                    <a:pt x="1" y="1329"/>
                    <a:pt x="20" y="1368"/>
                    <a:pt x="60" y="1368"/>
                  </a:cubicBezTo>
                  <a:cubicBezTo>
                    <a:pt x="125" y="1355"/>
                    <a:pt x="4537" y="1197"/>
                    <a:pt x="9266" y="1197"/>
                  </a:cubicBezTo>
                  <a:cubicBezTo>
                    <a:pt x="11726" y="1197"/>
                    <a:pt x="14271" y="1240"/>
                    <a:pt x="16334" y="1368"/>
                  </a:cubicBezTo>
                  <a:cubicBezTo>
                    <a:pt x="18186" y="1467"/>
                    <a:pt x="19861" y="1526"/>
                    <a:pt x="21339" y="1526"/>
                  </a:cubicBezTo>
                  <a:cubicBezTo>
                    <a:pt x="25555" y="1526"/>
                    <a:pt x="28255" y="1073"/>
                    <a:pt x="29752" y="127"/>
                  </a:cubicBezTo>
                  <a:cubicBezTo>
                    <a:pt x="29772" y="107"/>
                    <a:pt x="29791" y="68"/>
                    <a:pt x="29772" y="28"/>
                  </a:cubicBezTo>
                  <a:cubicBezTo>
                    <a:pt x="29758" y="14"/>
                    <a:pt x="29734" y="1"/>
                    <a:pt x="29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3273825" y="2860800"/>
              <a:ext cx="846250" cy="730225"/>
            </a:xfrm>
            <a:custGeom>
              <a:rect b="b" l="l" r="r" t="t"/>
              <a:pathLst>
                <a:path extrusionOk="0" h="29209" w="33850">
                  <a:moveTo>
                    <a:pt x="7776" y="1"/>
                  </a:moveTo>
                  <a:cubicBezTo>
                    <a:pt x="4102" y="1"/>
                    <a:pt x="3792" y="2125"/>
                    <a:pt x="3389" y="4754"/>
                  </a:cubicBezTo>
                  <a:cubicBezTo>
                    <a:pt x="2976" y="7453"/>
                    <a:pt x="0" y="25264"/>
                    <a:pt x="0" y="25264"/>
                  </a:cubicBezTo>
                  <a:cubicBezTo>
                    <a:pt x="725" y="26054"/>
                    <a:pt x="1646" y="26261"/>
                    <a:pt x="2412" y="26261"/>
                  </a:cubicBezTo>
                  <a:cubicBezTo>
                    <a:pt x="3250" y="26261"/>
                    <a:pt x="3902" y="26013"/>
                    <a:pt x="3902" y="26013"/>
                  </a:cubicBezTo>
                  <a:lnTo>
                    <a:pt x="4572" y="23511"/>
                  </a:lnTo>
                  <a:cubicBezTo>
                    <a:pt x="5340" y="20752"/>
                    <a:pt x="5931" y="17935"/>
                    <a:pt x="6640" y="15157"/>
                  </a:cubicBezTo>
                  <a:cubicBezTo>
                    <a:pt x="7034" y="13541"/>
                    <a:pt x="7448" y="11926"/>
                    <a:pt x="7921" y="10310"/>
                  </a:cubicBezTo>
                  <a:cubicBezTo>
                    <a:pt x="8196" y="9339"/>
                    <a:pt x="8556" y="6577"/>
                    <a:pt x="10017" y="6577"/>
                  </a:cubicBezTo>
                  <a:cubicBezTo>
                    <a:pt x="10126" y="6577"/>
                    <a:pt x="10242" y="6593"/>
                    <a:pt x="10364" y="6626"/>
                  </a:cubicBezTo>
                  <a:cubicBezTo>
                    <a:pt x="11330" y="6901"/>
                    <a:pt x="11113" y="8379"/>
                    <a:pt x="11172" y="9148"/>
                  </a:cubicBezTo>
                  <a:cubicBezTo>
                    <a:pt x="11271" y="10507"/>
                    <a:pt x="11369" y="11847"/>
                    <a:pt x="11487" y="13206"/>
                  </a:cubicBezTo>
                  <a:cubicBezTo>
                    <a:pt x="11724" y="15886"/>
                    <a:pt x="11980" y="18585"/>
                    <a:pt x="12236" y="21284"/>
                  </a:cubicBezTo>
                  <a:cubicBezTo>
                    <a:pt x="12374" y="22624"/>
                    <a:pt x="12492" y="23964"/>
                    <a:pt x="12610" y="25324"/>
                  </a:cubicBezTo>
                  <a:cubicBezTo>
                    <a:pt x="12650" y="25698"/>
                    <a:pt x="12709" y="28752"/>
                    <a:pt x="12926" y="28831"/>
                  </a:cubicBezTo>
                  <a:cubicBezTo>
                    <a:pt x="13698" y="29103"/>
                    <a:pt x="14377" y="29208"/>
                    <a:pt x="14964" y="29208"/>
                  </a:cubicBezTo>
                  <a:cubicBezTo>
                    <a:pt x="16919" y="29208"/>
                    <a:pt x="17851" y="28043"/>
                    <a:pt x="17851" y="28043"/>
                  </a:cubicBezTo>
                  <a:lnTo>
                    <a:pt x="17733" y="24595"/>
                  </a:lnTo>
                  <a:cubicBezTo>
                    <a:pt x="17477" y="22309"/>
                    <a:pt x="17378" y="19984"/>
                    <a:pt x="17359" y="17679"/>
                  </a:cubicBezTo>
                  <a:cubicBezTo>
                    <a:pt x="17319" y="16221"/>
                    <a:pt x="17280" y="14783"/>
                    <a:pt x="17339" y="13325"/>
                  </a:cubicBezTo>
                  <a:cubicBezTo>
                    <a:pt x="17359" y="12694"/>
                    <a:pt x="17339" y="12142"/>
                    <a:pt x="17437" y="11512"/>
                  </a:cubicBezTo>
                  <a:cubicBezTo>
                    <a:pt x="17575" y="10743"/>
                    <a:pt x="17733" y="9995"/>
                    <a:pt x="17910" y="9226"/>
                  </a:cubicBezTo>
                  <a:cubicBezTo>
                    <a:pt x="17930" y="9128"/>
                    <a:pt x="17950" y="9029"/>
                    <a:pt x="18009" y="8950"/>
                  </a:cubicBezTo>
                  <a:cubicBezTo>
                    <a:pt x="18115" y="8791"/>
                    <a:pt x="18297" y="8740"/>
                    <a:pt x="18494" y="8740"/>
                  </a:cubicBezTo>
                  <a:cubicBezTo>
                    <a:pt x="18662" y="8740"/>
                    <a:pt x="18840" y="8776"/>
                    <a:pt x="18994" y="8813"/>
                  </a:cubicBezTo>
                  <a:cubicBezTo>
                    <a:pt x="21142" y="9404"/>
                    <a:pt x="23270" y="9305"/>
                    <a:pt x="25457" y="9482"/>
                  </a:cubicBezTo>
                  <a:cubicBezTo>
                    <a:pt x="26166" y="9537"/>
                    <a:pt x="26882" y="9589"/>
                    <a:pt x="27592" y="9589"/>
                  </a:cubicBezTo>
                  <a:cubicBezTo>
                    <a:pt x="28932" y="9589"/>
                    <a:pt x="30248" y="9403"/>
                    <a:pt x="31446" y="8694"/>
                  </a:cubicBezTo>
                  <a:cubicBezTo>
                    <a:pt x="31722" y="8537"/>
                    <a:pt x="31998" y="8379"/>
                    <a:pt x="32254" y="8162"/>
                  </a:cubicBezTo>
                  <a:cubicBezTo>
                    <a:pt x="33594" y="7059"/>
                    <a:pt x="33791" y="4695"/>
                    <a:pt x="33850" y="3059"/>
                  </a:cubicBezTo>
                  <a:cubicBezTo>
                    <a:pt x="32431" y="2252"/>
                    <a:pt x="18541" y="5"/>
                    <a:pt x="18541" y="5"/>
                  </a:cubicBezTo>
                  <a:cubicBezTo>
                    <a:pt x="18541" y="5"/>
                    <a:pt x="15651" y="58"/>
                    <a:pt x="12551" y="58"/>
                  </a:cubicBezTo>
                  <a:cubicBezTo>
                    <a:pt x="11001" y="58"/>
                    <a:pt x="9399" y="45"/>
                    <a:pt x="8079" y="5"/>
                  </a:cubicBezTo>
                  <a:cubicBezTo>
                    <a:pt x="7975" y="2"/>
                    <a:pt x="7874" y="1"/>
                    <a:pt x="7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3672800" y="2397625"/>
              <a:ext cx="644325" cy="627600"/>
            </a:xfrm>
            <a:custGeom>
              <a:rect b="b" l="l" r="r" t="t"/>
              <a:pathLst>
                <a:path extrusionOk="0" h="25104" w="25773">
                  <a:moveTo>
                    <a:pt x="19239" y="1"/>
                  </a:moveTo>
                  <a:cubicBezTo>
                    <a:pt x="18573" y="1"/>
                    <a:pt x="17911" y="55"/>
                    <a:pt x="17260" y="71"/>
                  </a:cubicBezTo>
                  <a:cubicBezTo>
                    <a:pt x="16551" y="91"/>
                    <a:pt x="15842" y="130"/>
                    <a:pt x="15172" y="366"/>
                  </a:cubicBezTo>
                  <a:cubicBezTo>
                    <a:pt x="13970" y="800"/>
                    <a:pt x="13143" y="1884"/>
                    <a:pt x="12689" y="3026"/>
                  </a:cubicBezTo>
                  <a:cubicBezTo>
                    <a:pt x="12256" y="4169"/>
                    <a:pt x="12098" y="5410"/>
                    <a:pt x="11803" y="6593"/>
                  </a:cubicBezTo>
                  <a:cubicBezTo>
                    <a:pt x="11251" y="8701"/>
                    <a:pt x="10286" y="10671"/>
                    <a:pt x="8729" y="12267"/>
                  </a:cubicBezTo>
                  <a:cubicBezTo>
                    <a:pt x="7941" y="13075"/>
                    <a:pt x="7054" y="13745"/>
                    <a:pt x="6128" y="14395"/>
                  </a:cubicBezTo>
                  <a:cubicBezTo>
                    <a:pt x="5084" y="15124"/>
                    <a:pt x="4237" y="15912"/>
                    <a:pt x="3035" y="16464"/>
                  </a:cubicBezTo>
                  <a:cubicBezTo>
                    <a:pt x="2247" y="16838"/>
                    <a:pt x="1400" y="17134"/>
                    <a:pt x="690" y="17646"/>
                  </a:cubicBezTo>
                  <a:cubicBezTo>
                    <a:pt x="336" y="17902"/>
                    <a:pt x="1" y="18296"/>
                    <a:pt x="99" y="18710"/>
                  </a:cubicBezTo>
                  <a:cubicBezTo>
                    <a:pt x="178" y="18986"/>
                    <a:pt x="454" y="19183"/>
                    <a:pt x="749" y="19281"/>
                  </a:cubicBezTo>
                  <a:cubicBezTo>
                    <a:pt x="1045" y="19380"/>
                    <a:pt x="1360" y="19399"/>
                    <a:pt x="1656" y="19419"/>
                  </a:cubicBezTo>
                  <a:cubicBezTo>
                    <a:pt x="2050" y="19478"/>
                    <a:pt x="2424" y="19537"/>
                    <a:pt x="2799" y="19655"/>
                  </a:cubicBezTo>
                  <a:cubicBezTo>
                    <a:pt x="3922" y="19971"/>
                    <a:pt x="4946" y="20522"/>
                    <a:pt x="5971" y="21074"/>
                  </a:cubicBezTo>
                  <a:cubicBezTo>
                    <a:pt x="7173" y="21724"/>
                    <a:pt x="8374" y="22374"/>
                    <a:pt x="9576" y="23025"/>
                  </a:cubicBezTo>
                  <a:cubicBezTo>
                    <a:pt x="10739" y="23655"/>
                    <a:pt x="11901" y="24266"/>
                    <a:pt x="13143" y="24680"/>
                  </a:cubicBezTo>
                  <a:cubicBezTo>
                    <a:pt x="14128" y="25008"/>
                    <a:pt x="15044" y="25104"/>
                    <a:pt x="16030" y="25104"/>
                  </a:cubicBezTo>
                  <a:cubicBezTo>
                    <a:pt x="16227" y="25104"/>
                    <a:pt x="16426" y="25100"/>
                    <a:pt x="16630" y="25093"/>
                  </a:cubicBezTo>
                  <a:cubicBezTo>
                    <a:pt x="17418" y="25074"/>
                    <a:pt x="18246" y="24956"/>
                    <a:pt x="18482" y="24089"/>
                  </a:cubicBezTo>
                  <a:cubicBezTo>
                    <a:pt x="18640" y="23576"/>
                    <a:pt x="18423" y="23025"/>
                    <a:pt x="18600" y="22512"/>
                  </a:cubicBezTo>
                  <a:cubicBezTo>
                    <a:pt x="18699" y="22237"/>
                    <a:pt x="18915" y="22020"/>
                    <a:pt x="19152" y="21823"/>
                  </a:cubicBezTo>
                  <a:cubicBezTo>
                    <a:pt x="19763" y="21330"/>
                    <a:pt x="20531" y="21015"/>
                    <a:pt x="21181" y="20542"/>
                  </a:cubicBezTo>
                  <a:cubicBezTo>
                    <a:pt x="22718" y="19399"/>
                    <a:pt x="23723" y="16523"/>
                    <a:pt x="24275" y="14828"/>
                  </a:cubicBezTo>
                  <a:cubicBezTo>
                    <a:pt x="24728" y="13449"/>
                    <a:pt x="25043" y="12030"/>
                    <a:pt x="25260" y="10592"/>
                  </a:cubicBezTo>
                  <a:cubicBezTo>
                    <a:pt x="25457" y="9351"/>
                    <a:pt x="25457" y="8110"/>
                    <a:pt x="25575" y="6868"/>
                  </a:cubicBezTo>
                  <a:cubicBezTo>
                    <a:pt x="25772" y="5135"/>
                    <a:pt x="25358" y="3342"/>
                    <a:pt x="24472" y="1844"/>
                  </a:cubicBezTo>
                  <a:cubicBezTo>
                    <a:pt x="24353" y="1647"/>
                    <a:pt x="24216" y="1430"/>
                    <a:pt x="24078" y="1233"/>
                  </a:cubicBezTo>
                  <a:cubicBezTo>
                    <a:pt x="24038" y="1174"/>
                    <a:pt x="23999" y="1076"/>
                    <a:pt x="23940" y="1036"/>
                  </a:cubicBezTo>
                  <a:cubicBezTo>
                    <a:pt x="23881" y="958"/>
                    <a:pt x="23762" y="898"/>
                    <a:pt x="23664" y="859"/>
                  </a:cubicBezTo>
                  <a:cubicBezTo>
                    <a:pt x="23211" y="583"/>
                    <a:pt x="22679" y="327"/>
                    <a:pt x="22147" y="248"/>
                  </a:cubicBezTo>
                  <a:cubicBezTo>
                    <a:pt x="21339" y="110"/>
                    <a:pt x="20531" y="51"/>
                    <a:pt x="19723" y="12"/>
                  </a:cubicBezTo>
                  <a:cubicBezTo>
                    <a:pt x="19562" y="4"/>
                    <a:pt x="19400" y="1"/>
                    <a:pt x="19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3971300" y="2051875"/>
              <a:ext cx="228100" cy="331775"/>
            </a:xfrm>
            <a:custGeom>
              <a:rect b="b" l="l" r="r" t="t"/>
              <a:pathLst>
                <a:path extrusionOk="0" h="13271" w="9124">
                  <a:moveTo>
                    <a:pt x="3994" y="1"/>
                  </a:moveTo>
                  <a:cubicBezTo>
                    <a:pt x="2540" y="1"/>
                    <a:pt x="1083" y="751"/>
                    <a:pt x="454" y="2040"/>
                  </a:cubicBezTo>
                  <a:cubicBezTo>
                    <a:pt x="60" y="2867"/>
                    <a:pt x="1" y="3813"/>
                    <a:pt x="1" y="4719"/>
                  </a:cubicBezTo>
                  <a:cubicBezTo>
                    <a:pt x="20" y="5705"/>
                    <a:pt x="99" y="6690"/>
                    <a:pt x="198" y="7675"/>
                  </a:cubicBezTo>
                  <a:cubicBezTo>
                    <a:pt x="395" y="9448"/>
                    <a:pt x="710" y="11379"/>
                    <a:pt x="2010" y="12581"/>
                  </a:cubicBezTo>
                  <a:cubicBezTo>
                    <a:pt x="2326" y="12876"/>
                    <a:pt x="2680" y="13113"/>
                    <a:pt x="3094" y="13211"/>
                  </a:cubicBezTo>
                  <a:cubicBezTo>
                    <a:pt x="3263" y="13254"/>
                    <a:pt x="3435" y="13271"/>
                    <a:pt x="3607" y="13271"/>
                  </a:cubicBezTo>
                  <a:cubicBezTo>
                    <a:pt x="3917" y="13271"/>
                    <a:pt x="4229" y="13215"/>
                    <a:pt x="4532" y="13152"/>
                  </a:cubicBezTo>
                  <a:cubicBezTo>
                    <a:pt x="5458" y="12995"/>
                    <a:pt x="6384" y="12837"/>
                    <a:pt x="7310" y="12679"/>
                  </a:cubicBezTo>
                  <a:cubicBezTo>
                    <a:pt x="7961" y="12561"/>
                    <a:pt x="8709" y="12384"/>
                    <a:pt x="8985" y="11793"/>
                  </a:cubicBezTo>
                  <a:cubicBezTo>
                    <a:pt x="9123" y="11458"/>
                    <a:pt x="9103" y="11103"/>
                    <a:pt x="9084" y="10748"/>
                  </a:cubicBezTo>
                  <a:cubicBezTo>
                    <a:pt x="8906" y="8522"/>
                    <a:pt x="8709" y="6296"/>
                    <a:pt x="8552" y="4069"/>
                  </a:cubicBezTo>
                  <a:cubicBezTo>
                    <a:pt x="8433" y="2276"/>
                    <a:pt x="6739" y="621"/>
                    <a:pt x="5084" y="148"/>
                  </a:cubicBezTo>
                  <a:cubicBezTo>
                    <a:pt x="4730" y="49"/>
                    <a:pt x="4362" y="1"/>
                    <a:pt x="3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4092475" y="2307475"/>
              <a:ext cx="104450" cy="152350"/>
            </a:xfrm>
            <a:custGeom>
              <a:rect b="b" l="l" r="r" t="t"/>
              <a:pathLst>
                <a:path extrusionOk="0" h="6094" w="4178">
                  <a:moveTo>
                    <a:pt x="2874" y="0"/>
                  </a:moveTo>
                  <a:cubicBezTo>
                    <a:pt x="2455" y="0"/>
                    <a:pt x="2017" y="115"/>
                    <a:pt x="1616" y="249"/>
                  </a:cubicBezTo>
                  <a:cubicBezTo>
                    <a:pt x="1262" y="367"/>
                    <a:pt x="887" y="524"/>
                    <a:pt x="611" y="781"/>
                  </a:cubicBezTo>
                  <a:cubicBezTo>
                    <a:pt x="1" y="1352"/>
                    <a:pt x="296" y="1864"/>
                    <a:pt x="611" y="2475"/>
                  </a:cubicBezTo>
                  <a:cubicBezTo>
                    <a:pt x="946" y="3125"/>
                    <a:pt x="1222" y="3835"/>
                    <a:pt x="1281" y="4583"/>
                  </a:cubicBezTo>
                  <a:cubicBezTo>
                    <a:pt x="1321" y="4977"/>
                    <a:pt x="1301" y="5450"/>
                    <a:pt x="1577" y="5726"/>
                  </a:cubicBezTo>
                  <a:cubicBezTo>
                    <a:pt x="1754" y="5884"/>
                    <a:pt x="1971" y="5962"/>
                    <a:pt x="2207" y="6002"/>
                  </a:cubicBezTo>
                  <a:cubicBezTo>
                    <a:pt x="2380" y="6053"/>
                    <a:pt x="2569" y="6093"/>
                    <a:pt x="2752" y="6093"/>
                  </a:cubicBezTo>
                  <a:cubicBezTo>
                    <a:pt x="2923" y="6093"/>
                    <a:pt x="3089" y="6058"/>
                    <a:pt x="3232" y="5962"/>
                  </a:cubicBezTo>
                  <a:cubicBezTo>
                    <a:pt x="3350" y="5884"/>
                    <a:pt x="3449" y="5785"/>
                    <a:pt x="3527" y="5667"/>
                  </a:cubicBezTo>
                  <a:cubicBezTo>
                    <a:pt x="3764" y="5293"/>
                    <a:pt x="3823" y="4839"/>
                    <a:pt x="3882" y="4426"/>
                  </a:cubicBezTo>
                  <a:cubicBezTo>
                    <a:pt x="4040" y="3184"/>
                    <a:pt x="4178" y="1923"/>
                    <a:pt x="4040" y="682"/>
                  </a:cubicBezTo>
                  <a:cubicBezTo>
                    <a:pt x="4040" y="603"/>
                    <a:pt x="4020" y="524"/>
                    <a:pt x="4000" y="465"/>
                  </a:cubicBezTo>
                  <a:cubicBezTo>
                    <a:pt x="3961" y="367"/>
                    <a:pt x="3862" y="308"/>
                    <a:pt x="3784" y="249"/>
                  </a:cubicBezTo>
                  <a:cubicBezTo>
                    <a:pt x="3509" y="69"/>
                    <a:pt x="3197" y="0"/>
                    <a:pt x="28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3961450" y="2416150"/>
              <a:ext cx="369950" cy="473100"/>
            </a:xfrm>
            <a:custGeom>
              <a:rect b="b" l="l" r="r" t="t"/>
              <a:pathLst>
                <a:path extrusionOk="0" h="18924" w="14798">
                  <a:moveTo>
                    <a:pt x="11587" y="1"/>
                  </a:moveTo>
                  <a:cubicBezTo>
                    <a:pt x="10467" y="1"/>
                    <a:pt x="9841" y="1682"/>
                    <a:pt x="9773" y="2601"/>
                  </a:cubicBezTo>
                  <a:cubicBezTo>
                    <a:pt x="9655" y="4413"/>
                    <a:pt x="10088" y="6167"/>
                    <a:pt x="10305" y="7940"/>
                  </a:cubicBezTo>
                  <a:cubicBezTo>
                    <a:pt x="10522" y="9733"/>
                    <a:pt x="10207" y="11467"/>
                    <a:pt x="10010" y="13260"/>
                  </a:cubicBezTo>
                  <a:cubicBezTo>
                    <a:pt x="9813" y="13102"/>
                    <a:pt x="9734" y="12866"/>
                    <a:pt x="9616" y="12649"/>
                  </a:cubicBezTo>
                  <a:cubicBezTo>
                    <a:pt x="9497" y="12432"/>
                    <a:pt x="9320" y="12216"/>
                    <a:pt x="9064" y="12176"/>
                  </a:cubicBezTo>
                  <a:cubicBezTo>
                    <a:pt x="9056" y="12175"/>
                    <a:pt x="9048" y="12175"/>
                    <a:pt x="9040" y="12175"/>
                  </a:cubicBezTo>
                  <a:cubicBezTo>
                    <a:pt x="8810" y="12175"/>
                    <a:pt x="8575" y="12439"/>
                    <a:pt x="8690" y="12629"/>
                  </a:cubicBezTo>
                  <a:cubicBezTo>
                    <a:pt x="7271" y="12472"/>
                    <a:pt x="5852" y="12216"/>
                    <a:pt x="4453" y="11861"/>
                  </a:cubicBezTo>
                  <a:cubicBezTo>
                    <a:pt x="3673" y="11666"/>
                    <a:pt x="2794" y="11185"/>
                    <a:pt x="1963" y="11185"/>
                  </a:cubicBezTo>
                  <a:cubicBezTo>
                    <a:pt x="1619" y="11185"/>
                    <a:pt x="1283" y="11267"/>
                    <a:pt x="966" y="11487"/>
                  </a:cubicBezTo>
                  <a:cubicBezTo>
                    <a:pt x="1" y="12156"/>
                    <a:pt x="20" y="13713"/>
                    <a:pt x="730" y="14678"/>
                  </a:cubicBezTo>
                  <a:cubicBezTo>
                    <a:pt x="1439" y="15644"/>
                    <a:pt x="2601" y="16156"/>
                    <a:pt x="3685" y="16629"/>
                  </a:cubicBezTo>
                  <a:cubicBezTo>
                    <a:pt x="4394" y="16925"/>
                    <a:pt x="5084" y="17220"/>
                    <a:pt x="5793" y="17516"/>
                  </a:cubicBezTo>
                  <a:cubicBezTo>
                    <a:pt x="7423" y="18219"/>
                    <a:pt x="9105" y="18923"/>
                    <a:pt x="10856" y="18923"/>
                  </a:cubicBezTo>
                  <a:cubicBezTo>
                    <a:pt x="10968" y="18923"/>
                    <a:pt x="11080" y="18920"/>
                    <a:pt x="11192" y="18914"/>
                  </a:cubicBezTo>
                  <a:cubicBezTo>
                    <a:pt x="12019" y="18875"/>
                    <a:pt x="12886" y="18619"/>
                    <a:pt x="13399" y="17969"/>
                  </a:cubicBezTo>
                  <a:cubicBezTo>
                    <a:pt x="13753" y="17516"/>
                    <a:pt x="13891" y="16944"/>
                    <a:pt x="14009" y="16373"/>
                  </a:cubicBezTo>
                  <a:cubicBezTo>
                    <a:pt x="14482" y="13910"/>
                    <a:pt x="14738" y="11408"/>
                    <a:pt x="14778" y="8905"/>
                  </a:cubicBezTo>
                  <a:cubicBezTo>
                    <a:pt x="14797" y="7270"/>
                    <a:pt x="14719" y="5595"/>
                    <a:pt x="14305" y="3999"/>
                  </a:cubicBezTo>
                  <a:cubicBezTo>
                    <a:pt x="13990" y="2876"/>
                    <a:pt x="13320" y="709"/>
                    <a:pt x="12157" y="138"/>
                  </a:cubicBezTo>
                  <a:cubicBezTo>
                    <a:pt x="11955" y="43"/>
                    <a:pt x="11765" y="1"/>
                    <a:pt x="1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3942725" y="2015075"/>
              <a:ext cx="284750" cy="269575"/>
            </a:xfrm>
            <a:custGeom>
              <a:rect b="b" l="l" r="r" t="t"/>
              <a:pathLst>
                <a:path extrusionOk="0" h="10783" w="11390">
                  <a:moveTo>
                    <a:pt x="7521" y="1"/>
                  </a:moveTo>
                  <a:cubicBezTo>
                    <a:pt x="7509" y="1"/>
                    <a:pt x="7499" y="2"/>
                    <a:pt x="7488" y="5"/>
                  </a:cubicBezTo>
                  <a:cubicBezTo>
                    <a:pt x="7409" y="44"/>
                    <a:pt x="7370" y="123"/>
                    <a:pt x="7330" y="202"/>
                  </a:cubicBezTo>
                  <a:cubicBezTo>
                    <a:pt x="7235" y="361"/>
                    <a:pt x="7037" y="430"/>
                    <a:pt x="6839" y="430"/>
                  </a:cubicBezTo>
                  <a:cubicBezTo>
                    <a:pt x="6792" y="430"/>
                    <a:pt x="6745" y="426"/>
                    <a:pt x="6700" y="418"/>
                  </a:cubicBezTo>
                  <a:cubicBezTo>
                    <a:pt x="6463" y="379"/>
                    <a:pt x="6247" y="241"/>
                    <a:pt x="6010" y="162"/>
                  </a:cubicBezTo>
                  <a:cubicBezTo>
                    <a:pt x="5741" y="72"/>
                    <a:pt x="5454" y="41"/>
                    <a:pt x="5162" y="41"/>
                  </a:cubicBezTo>
                  <a:cubicBezTo>
                    <a:pt x="5006" y="41"/>
                    <a:pt x="4848" y="50"/>
                    <a:pt x="4690" y="64"/>
                  </a:cubicBezTo>
                  <a:cubicBezTo>
                    <a:pt x="3666" y="182"/>
                    <a:pt x="2681" y="576"/>
                    <a:pt x="1833" y="1187"/>
                  </a:cubicBezTo>
                  <a:cubicBezTo>
                    <a:pt x="1518" y="1423"/>
                    <a:pt x="1222" y="1699"/>
                    <a:pt x="1006" y="2034"/>
                  </a:cubicBezTo>
                  <a:cubicBezTo>
                    <a:pt x="828" y="2310"/>
                    <a:pt x="710" y="2645"/>
                    <a:pt x="612" y="2960"/>
                  </a:cubicBezTo>
                  <a:cubicBezTo>
                    <a:pt x="454" y="3551"/>
                    <a:pt x="1" y="5817"/>
                    <a:pt x="868" y="6034"/>
                  </a:cubicBezTo>
                  <a:cubicBezTo>
                    <a:pt x="974" y="6062"/>
                    <a:pt x="1094" y="6073"/>
                    <a:pt x="1220" y="6073"/>
                  </a:cubicBezTo>
                  <a:cubicBezTo>
                    <a:pt x="1632" y="6073"/>
                    <a:pt x="2117" y="5952"/>
                    <a:pt x="2464" y="5876"/>
                  </a:cubicBezTo>
                  <a:cubicBezTo>
                    <a:pt x="3035" y="5758"/>
                    <a:pt x="3587" y="5581"/>
                    <a:pt x="4099" y="5344"/>
                  </a:cubicBezTo>
                  <a:cubicBezTo>
                    <a:pt x="4690" y="5088"/>
                    <a:pt x="5262" y="4733"/>
                    <a:pt x="5774" y="4320"/>
                  </a:cubicBezTo>
                  <a:lnTo>
                    <a:pt x="5774" y="4320"/>
                  </a:lnTo>
                  <a:cubicBezTo>
                    <a:pt x="5734" y="4852"/>
                    <a:pt x="5734" y="5384"/>
                    <a:pt x="5734" y="5916"/>
                  </a:cubicBezTo>
                  <a:cubicBezTo>
                    <a:pt x="6030" y="5896"/>
                    <a:pt x="6306" y="5778"/>
                    <a:pt x="6542" y="5600"/>
                  </a:cubicBezTo>
                  <a:cubicBezTo>
                    <a:pt x="6609" y="5534"/>
                    <a:pt x="6689" y="5453"/>
                    <a:pt x="6784" y="5453"/>
                  </a:cubicBezTo>
                  <a:cubicBezTo>
                    <a:pt x="6801" y="5453"/>
                    <a:pt x="6819" y="5456"/>
                    <a:pt x="6838" y="5462"/>
                  </a:cubicBezTo>
                  <a:cubicBezTo>
                    <a:pt x="6936" y="5462"/>
                    <a:pt x="6995" y="5541"/>
                    <a:pt x="7035" y="5620"/>
                  </a:cubicBezTo>
                  <a:cubicBezTo>
                    <a:pt x="7350" y="6034"/>
                    <a:pt x="7665" y="6467"/>
                    <a:pt x="7744" y="6979"/>
                  </a:cubicBezTo>
                  <a:cubicBezTo>
                    <a:pt x="7823" y="7374"/>
                    <a:pt x="7784" y="7846"/>
                    <a:pt x="8040" y="8162"/>
                  </a:cubicBezTo>
                  <a:cubicBezTo>
                    <a:pt x="8099" y="8240"/>
                    <a:pt x="8178" y="8300"/>
                    <a:pt x="8276" y="8300"/>
                  </a:cubicBezTo>
                  <a:cubicBezTo>
                    <a:pt x="8414" y="8300"/>
                    <a:pt x="8513" y="8142"/>
                    <a:pt x="8532" y="8004"/>
                  </a:cubicBezTo>
                  <a:cubicBezTo>
                    <a:pt x="8552" y="7866"/>
                    <a:pt x="8532" y="7728"/>
                    <a:pt x="8572" y="7590"/>
                  </a:cubicBezTo>
                  <a:cubicBezTo>
                    <a:pt x="8630" y="7327"/>
                    <a:pt x="8906" y="7183"/>
                    <a:pt x="9174" y="7183"/>
                  </a:cubicBezTo>
                  <a:cubicBezTo>
                    <a:pt x="9266" y="7183"/>
                    <a:pt x="9358" y="7200"/>
                    <a:pt x="9439" y="7236"/>
                  </a:cubicBezTo>
                  <a:cubicBezTo>
                    <a:pt x="9774" y="7374"/>
                    <a:pt x="9971" y="7728"/>
                    <a:pt x="10049" y="8063"/>
                  </a:cubicBezTo>
                  <a:cubicBezTo>
                    <a:pt x="10148" y="8457"/>
                    <a:pt x="10128" y="8891"/>
                    <a:pt x="9892" y="9226"/>
                  </a:cubicBezTo>
                  <a:cubicBezTo>
                    <a:pt x="9713" y="9519"/>
                    <a:pt x="9386" y="9704"/>
                    <a:pt x="9055" y="9704"/>
                  </a:cubicBezTo>
                  <a:cubicBezTo>
                    <a:pt x="8986" y="9704"/>
                    <a:pt x="8916" y="9696"/>
                    <a:pt x="8847" y="9679"/>
                  </a:cubicBezTo>
                  <a:lnTo>
                    <a:pt x="8847" y="9679"/>
                  </a:lnTo>
                  <a:cubicBezTo>
                    <a:pt x="8887" y="9955"/>
                    <a:pt x="9064" y="10211"/>
                    <a:pt x="9301" y="10388"/>
                  </a:cubicBezTo>
                  <a:cubicBezTo>
                    <a:pt x="9537" y="10565"/>
                    <a:pt x="9813" y="10684"/>
                    <a:pt x="10089" y="10782"/>
                  </a:cubicBezTo>
                  <a:cubicBezTo>
                    <a:pt x="10542" y="10290"/>
                    <a:pt x="10778" y="9639"/>
                    <a:pt x="10956" y="8989"/>
                  </a:cubicBezTo>
                  <a:cubicBezTo>
                    <a:pt x="11330" y="7511"/>
                    <a:pt x="11389" y="5955"/>
                    <a:pt x="11113" y="4458"/>
                  </a:cubicBezTo>
                  <a:cubicBezTo>
                    <a:pt x="10995" y="3807"/>
                    <a:pt x="10798" y="3137"/>
                    <a:pt x="10345" y="2645"/>
                  </a:cubicBezTo>
                  <a:cubicBezTo>
                    <a:pt x="10108" y="2389"/>
                    <a:pt x="9793" y="2133"/>
                    <a:pt x="9774" y="1778"/>
                  </a:cubicBezTo>
                  <a:cubicBezTo>
                    <a:pt x="9774" y="1640"/>
                    <a:pt x="9813" y="1502"/>
                    <a:pt x="9813" y="1364"/>
                  </a:cubicBezTo>
                  <a:cubicBezTo>
                    <a:pt x="9813" y="1226"/>
                    <a:pt x="9754" y="1069"/>
                    <a:pt x="9616" y="1049"/>
                  </a:cubicBezTo>
                  <a:cubicBezTo>
                    <a:pt x="9599" y="1045"/>
                    <a:pt x="9582" y="1044"/>
                    <a:pt x="9566" y="1044"/>
                  </a:cubicBezTo>
                  <a:cubicBezTo>
                    <a:pt x="9334" y="1044"/>
                    <a:pt x="9170" y="1389"/>
                    <a:pt x="8953" y="1389"/>
                  </a:cubicBezTo>
                  <a:cubicBezTo>
                    <a:pt x="8938" y="1389"/>
                    <a:pt x="8922" y="1388"/>
                    <a:pt x="8907" y="1384"/>
                  </a:cubicBezTo>
                  <a:cubicBezTo>
                    <a:pt x="8808" y="1364"/>
                    <a:pt x="8729" y="1266"/>
                    <a:pt x="8670" y="1187"/>
                  </a:cubicBezTo>
                  <a:cubicBezTo>
                    <a:pt x="8394" y="793"/>
                    <a:pt x="8079" y="438"/>
                    <a:pt x="7724" y="103"/>
                  </a:cubicBezTo>
                  <a:cubicBezTo>
                    <a:pt x="7673" y="52"/>
                    <a:pt x="7592" y="1"/>
                    <a:pt x="7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4156650" y="2194650"/>
              <a:ext cx="49150" cy="60925"/>
            </a:xfrm>
            <a:custGeom>
              <a:rect b="b" l="l" r="r" t="t"/>
              <a:pathLst>
                <a:path extrusionOk="0" h="2437" w="1966">
                  <a:moveTo>
                    <a:pt x="731" y="1"/>
                  </a:moveTo>
                  <a:cubicBezTo>
                    <a:pt x="373" y="1"/>
                    <a:pt x="1" y="154"/>
                    <a:pt x="15" y="545"/>
                  </a:cubicBezTo>
                  <a:cubicBezTo>
                    <a:pt x="34" y="1136"/>
                    <a:pt x="172" y="1767"/>
                    <a:pt x="428" y="2279"/>
                  </a:cubicBezTo>
                  <a:cubicBezTo>
                    <a:pt x="448" y="2318"/>
                    <a:pt x="488" y="2378"/>
                    <a:pt x="527" y="2417"/>
                  </a:cubicBezTo>
                  <a:cubicBezTo>
                    <a:pt x="586" y="2437"/>
                    <a:pt x="625" y="2437"/>
                    <a:pt x="685" y="2437"/>
                  </a:cubicBezTo>
                  <a:cubicBezTo>
                    <a:pt x="901" y="2417"/>
                    <a:pt x="1098" y="2397"/>
                    <a:pt x="1295" y="2279"/>
                  </a:cubicBezTo>
                  <a:cubicBezTo>
                    <a:pt x="1394" y="2220"/>
                    <a:pt x="1492" y="2141"/>
                    <a:pt x="1571" y="2043"/>
                  </a:cubicBezTo>
                  <a:cubicBezTo>
                    <a:pt x="1867" y="1668"/>
                    <a:pt x="1965" y="1136"/>
                    <a:pt x="1768" y="703"/>
                  </a:cubicBezTo>
                  <a:cubicBezTo>
                    <a:pt x="1650" y="407"/>
                    <a:pt x="1414" y="191"/>
                    <a:pt x="1138" y="72"/>
                  </a:cubicBezTo>
                  <a:cubicBezTo>
                    <a:pt x="1023" y="26"/>
                    <a:pt x="878" y="1"/>
                    <a:pt x="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3959000" y="2470800"/>
              <a:ext cx="266500" cy="419700"/>
            </a:xfrm>
            <a:custGeom>
              <a:rect b="b" l="l" r="r" t="t"/>
              <a:pathLst>
                <a:path extrusionOk="0" h="16788" w="10660">
                  <a:moveTo>
                    <a:pt x="9950" y="1"/>
                  </a:moveTo>
                  <a:cubicBezTo>
                    <a:pt x="9911" y="1"/>
                    <a:pt x="9871" y="21"/>
                    <a:pt x="9871" y="60"/>
                  </a:cubicBezTo>
                  <a:cubicBezTo>
                    <a:pt x="9714" y="907"/>
                    <a:pt x="9930" y="2464"/>
                    <a:pt x="10127" y="3961"/>
                  </a:cubicBezTo>
                  <a:cubicBezTo>
                    <a:pt x="10246" y="4789"/>
                    <a:pt x="10344" y="5577"/>
                    <a:pt x="10383" y="6266"/>
                  </a:cubicBezTo>
                  <a:cubicBezTo>
                    <a:pt x="10521" y="7961"/>
                    <a:pt x="10147" y="10443"/>
                    <a:pt x="10068" y="10956"/>
                  </a:cubicBezTo>
                  <a:cubicBezTo>
                    <a:pt x="10009" y="10896"/>
                    <a:pt x="9930" y="10778"/>
                    <a:pt x="9812" y="10522"/>
                  </a:cubicBezTo>
                  <a:cubicBezTo>
                    <a:pt x="9597" y="10062"/>
                    <a:pt x="9359" y="9948"/>
                    <a:pt x="9133" y="9948"/>
                  </a:cubicBezTo>
                  <a:cubicBezTo>
                    <a:pt x="9069" y="9948"/>
                    <a:pt x="9006" y="9957"/>
                    <a:pt x="8945" y="9970"/>
                  </a:cubicBezTo>
                  <a:cubicBezTo>
                    <a:pt x="8748" y="10030"/>
                    <a:pt x="8728" y="10246"/>
                    <a:pt x="8728" y="10384"/>
                  </a:cubicBezTo>
                  <a:cubicBezTo>
                    <a:pt x="8492" y="10345"/>
                    <a:pt x="7724" y="10246"/>
                    <a:pt x="6896" y="10108"/>
                  </a:cubicBezTo>
                  <a:cubicBezTo>
                    <a:pt x="5832" y="9931"/>
                    <a:pt x="3862" y="9478"/>
                    <a:pt x="3093" y="9123"/>
                  </a:cubicBezTo>
                  <a:cubicBezTo>
                    <a:pt x="2797" y="8986"/>
                    <a:pt x="2463" y="8910"/>
                    <a:pt x="2130" y="8910"/>
                  </a:cubicBezTo>
                  <a:cubicBezTo>
                    <a:pt x="1511" y="8910"/>
                    <a:pt x="898" y="9171"/>
                    <a:pt x="552" y="9773"/>
                  </a:cubicBezTo>
                  <a:cubicBezTo>
                    <a:pt x="0" y="10699"/>
                    <a:pt x="335" y="11901"/>
                    <a:pt x="906" y="12670"/>
                  </a:cubicBezTo>
                  <a:cubicBezTo>
                    <a:pt x="1478" y="13478"/>
                    <a:pt x="2640" y="13970"/>
                    <a:pt x="5734" y="15330"/>
                  </a:cubicBezTo>
                  <a:cubicBezTo>
                    <a:pt x="8847" y="16689"/>
                    <a:pt x="10581" y="16788"/>
                    <a:pt x="10600" y="16788"/>
                  </a:cubicBezTo>
                  <a:cubicBezTo>
                    <a:pt x="10640" y="16788"/>
                    <a:pt x="10659" y="16768"/>
                    <a:pt x="10659" y="16748"/>
                  </a:cubicBezTo>
                  <a:cubicBezTo>
                    <a:pt x="10659" y="16709"/>
                    <a:pt x="10640" y="16669"/>
                    <a:pt x="10600" y="16669"/>
                  </a:cubicBezTo>
                  <a:cubicBezTo>
                    <a:pt x="10581" y="16669"/>
                    <a:pt x="8886" y="16571"/>
                    <a:pt x="5793" y="15231"/>
                  </a:cubicBezTo>
                  <a:cubicBezTo>
                    <a:pt x="2719" y="13872"/>
                    <a:pt x="1557" y="13379"/>
                    <a:pt x="1005" y="12611"/>
                  </a:cubicBezTo>
                  <a:cubicBezTo>
                    <a:pt x="453" y="11862"/>
                    <a:pt x="138" y="10719"/>
                    <a:pt x="650" y="9833"/>
                  </a:cubicBezTo>
                  <a:cubicBezTo>
                    <a:pt x="980" y="9274"/>
                    <a:pt x="1547" y="9035"/>
                    <a:pt x="2119" y="9035"/>
                  </a:cubicBezTo>
                  <a:cubicBezTo>
                    <a:pt x="2435" y="9035"/>
                    <a:pt x="2754" y="9108"/>
                    <a:pt x="3034" y="9241"/>
                  </a:cubicBezTo>
                  <a:cubicBezTo>
                    <a:pt x="3882" y="9616"/>
                    <a:pt x="5950" y="10089"/>
                    <a:pt x="6876" y="10227"/>
                  </a:cubicBezTo>
                  <a:cubicBezTo>
                    <a:pt x="7862" y="10384"/>
                    <a:pt x="8768" y="10502"/>
                    <a:pt x="8788" y="10522"/>
                  </a:cubicBezTo>
                  <a:cubicBezTo>
                    <a:pt x="8807" y="10522"/>
                    <a:pt x="8827" y="10502"/>
                    <a:pt x="8827" y="10502"/>
                  </a:cubicBezTo>
                  <a:cubicBezTo>
                    <a:pt x="8847" y="10483"/>
                    <a:pt x="8847" y="10463"/>
                    <a:pt x="8847" y="10443"/>
                  </a:cubicBezTo>
                  <a:cubicBezTo>
                    <a:pt x="8847" y="10443"/>
                    <a:pt x="8827" y="10148"/>
                    <a:pt x="8965" y="10108"/>
                  </a:cubicBezTo>
                  <a:cubicBezTo>
                    <a:pt x="9014" y="10097"/>
                    <a:pt x="9071" y="10085"/>
                    <a:pt x="9134" y="10085"/>
                  </a:cubicBezTo>
                  <a:cubicBezTo>
                    <a:pt x="9296" y="10085"/>
                    <a:pt x="9495" y="10169"/>
                    <a:pt x="9694" y="10581"/>
                  </a:cubicBezTo>
                  <a:cubicBezTo>
                    <a:pt x="9950" y="11113"/>
                    <a:pt x="10049" y="11133"/>
                    <a:pt x="10088" y="11133"/>
                  </a:cubicBezTo>
                  <a:cubicBezTo>
                    <a:pt x="10108" y="11133"/>
                    <a:pt x="10127" y="11133"/>
                    <a:pt x="10147" y="11113"/>
                  </a:cubicBezTo>
                  <a:cubicBezTo>
                    <a:pt x="10167" y="11113"/>
                    <a:pt x="10167" y="11093"/>
                    <a:pt x="10167" y="11093"/>
                  </a:cubicBezTo>
                  <a:cubicBezTo>
                    <a:pt x="10167" y="11054"/>
                    <a:pt x="10659" y="8158"/>
                    <a:pt x="10521" y="6247"/>
                  </a:cubicBezTo>
                  <a:cubicBezTo>
                    <a:pt x="10462" y="5577"/>
                    <a:pt x="10364" y="4789"/>
                    <a:pt x="10246" y="3941"/>
                  </a:cubicBezTo>
                  <a:cubicBezTo>
                    <a:pt x="10049" y="2444"/>
                    <a:pt x="9832" y="907"/>
                    <a:pt x="9989" y="80"/>
                  </a:cubicBezTo>
                  <a:cubicBezTo>
                    <a:pt x="9989" y="40"/>
                    <a:pt x="9970" y="21"/>
                    <a:pt x="9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3787575" y="2413675"/>
              <a:ext cx="251725" cy="342350"/>
            </a:xfrm>
            <a:custGeom>
              <a:rect b="b" l="l" r="r" t="t"/>
              <a:pathLst>
                <a:path extrusionOk="0" h="13694" w="10069">
                  <a:moveTo>
                    <a:pt x="9931" y="0"/>
                  </a:moveTo>
                  <a:cubicBezTo>
                    <a:pt x="8571" y="611"/>
                    <a:pt x="7389" y="2030"/>
                    <a:pt x="6640" y="3251"/>
                  </a:cubicBezTo>
                  <a:cubicBezTo>
                    <a:pt x="5990" y="4315"/>
                    <a:pt x="5557" y="5478"/>
                    <a:pt x="4946" y="6542"/>
                  </a:cubicBezTo>
                  <a:cubicBezTo>
                    <a:pt x="4867" y="6680"/>
                    <a:pt x="4788" y="6817"/>
                    <a:pt x="4670" y="6936"/>
                  </a:cubicBezTo>
                  <a:cubicBezTo>
                    <a:pt x="4512" y="7074"/>
                    <a:pt x="4296" y="7152"/>
                    <a:pt x="4178" y="7330"/>
                  </a:cubicBezTo>
                  <a:cubicBezTo>
                    <a:pt x="4079" y="7487"/>
                    <a:pt x="4118" y="7704"/>
                    <a:pt x="4040" y="7881"/>
                  </a:cubicBezTo>
                  <a:cubicBezTo>
                    <a:pt x="3961" y="8078"/>
                    <a:pt x="3783" y="8197"/>
                    <a:pt x="3606" y="8295"/>
                  </a:cubicBezTo>
                  <a:cubicBezTo>
                    <a:pt x="2759" y="8886"/>
                    <a:pt x="1892" y="9536"/>
                    <a:pt x="1183" y="10305"/>
                  </a:cubicBezTo>
                  <a:cubicBezTo>
                    <a:pt x="592" y="10935"/>
                    <a:pt x="1" y="11566"/>
                    <a:pt x="79" y="12512"/>
                  </a:cubicBezTo>
                  <a:cubicBezTo>
                    <a:pt x="99" y="12768"/>
                    <a:pt x="178" y="13044"/>
                    <a:pt x="355" y="13241"/>
                  </a:cubicBezTo>
                  <a:cubicBezTo>
                    <a:pt x="670" y="13615"/>
                    <a:pt x="1202" y="13694"/>
                    <a:pt x="1695" y="13694"/>
                  </a:cubicBezTo>
                  <a:cubicBezTo>
                    <a:pt x="2582" y="13694"/>
                    <a:pt x="3468" y="13477"/>
                    <a:pt x="4276" y="13103"/>
                  </a:cubicBezTo>
                  <a:cubicBezTo>
                    <a:pt x="4690" y="12906"/>
                    <a:pt x="5044" y="12610"/>
                    <a:pt x="5439" y="12393"/>
                  </a:cubicBezTo>
                  <a:cubicBezTo>
                    <a:pt x="5734" y="12236"/>
                    <a:pt x="6030" y="12216"/>
                    <a:pt x="6207" y="11901"/>
                  </a:cubicBezTo>
                  <a:cubicBezTo>
                    <a:pt x="6305" y="11743"/>
                    <a:pt x="6305" y="11566"/>
                    <a:pt x="6305" y="11388"/>
                  </a:cubicBezTo>
                  <a:cubicBezTo>
                    <a:pt x="6286" y="10699"/>
                    <a:pt x="5911" y="10049"/>
                    <a:pt x="5340" y="9694"/>
                  </a:cubicBezTo>
                  <a:cubicBezTo>
                    <a:pt x="6680" y="8394"/>
                    <a:pt x="7645" y="6719"/>
                    <a:pt x="8079" y="4906"/>
                  </a:cubicBezTo>
                  <a:cubicBezTo>
                    <a:pt x="8197" y="4355"/>
                    <a:pt x="8295" y="3783"/>
                    <a:pt x="8433" y="3232"/>
                  </a:cubicBezTo>
                  <a:cubicBezTo>
                    <a:pt x="8591" y="2621"/>
                    <a:pt x="8808" y="2049"/>
                    <a:pt x="9103" y="1498"/>
                  </a:cubicBezTo>
                  <a:cubicBezTo>
                    <a:pt x="9241" y="1242"/>
                    <a:pt x="10069" y="197"/>
                    <a:pt x="9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3919100" y="2412350"/>
              <a:ext cx="118225" cy="245175"/>
            </a:xfrm>
            <a:custGeom>
              <a:rect b="b" l="l" r="r" t="t"/>
              <a:pathLst>
                <a:path extrusionOk="0" h="9807" w="4729">
                  <a:moveTo>
                    <a:pt x="4658" y="1"/>
                  </a:moveTo>
                  <a:cubicBezTo>
                    <a:pt x="4640" y="1"/>
                    <a:pt x="4622" y="10"/>
                    <a:pt x="4611" y="34"/>
                  </a:cubicBezTo>
                  <a:cubicBezTo>
                    <a:pt x="4591" y="53"/>
                    <a:pt x="2877" y="3048"/>
                    <a:pt x="2365" y="6201"/>
                  </a:cubicBezTo>
                  <a:cubicBezTo>
                    <a:pt x="2345" y="6220"/>
                    <a:pt x="1517" y="8131"/>
                    <a:pt x="40" y="9708"/>
                  </a:cubicBezTo>
                  <a:cubicBezTo>
                    <a:pt x="0" y="9727"/>
                    <a:pt x="20" y="9767"/>
                    <a:pt x="40" y="9786"/>
                  </a:cubicBezTo>
                  <a:cubicBezTo>
                    <a:pt x="40" y="9806"/>
                    <a:pt x="59" y="9806"/>
                    <a:pt x="79" y="9806"/>
                  </a:cubicBezTo>
                  <a:cubicBezTo>
                    <a:pt x="99" y="9806"/>
                    <a:pt x="118" y="9806"/>
                    <a:pt x="118" y="9786"/>
                  </a:cubicBezTo>
                  <a:cubicBezTo>
                    <a:pt x="1616" y="8191"/>
                    <a:pt x="2463" y="6260"/>
                    <a:pt x="2483" y="6220"/>
                  </a:cubicBezTo>
                  <a:cubicBezTo>
                    <a:pt x="2995" y="3088"/>
                    <a:pt x="4709" y="132"/>
                    <a:pt x="4709" y="93"/>
                  </a:cubicBezTo>
                  <a:cubicBezTo>
                    <a:pt x="4729" y="73"/>
                    <a:pt x="4729" y="34"/>
                    <a:pt x="4689" y="14"/>
                  </a:cubicBezTo>
                  <a:cubicBezTo>
                    <a:pt x="4681" y="6"/>
                    <a:pt x="4670" y="1"/>
                    <a:pt x="46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3861950" y="2616125"/>
              <a:ext cx="115300" cy="105000"/>
            </a:xfrm>
            <a:custGeom>
              <a:rect b="b" l="l" r="r" t="t"/>
              <a:pathLst>
                <a:path extrusionOk="0" h="4200" w="4612">
                  <a:moveTo>
                    <a:pt x="631" y="0"/>
                  </a:moveTo>
                  <a:cubicBezTo>
                    <a:pt x="276" y="0"/>
                    <a:pt x="1" y="276"/>
                    <a:pt x="1" y="631"/>
                  </a:cubicBezTo>
                  <a:lnTo>
                    <a:pt x="1" y="3271"/>
                  </a:lnTo>
                  <a:cubicBezTo>
                    <a:pt x="1" y="3527"/>
                    <a:pt x="158" y="3763"/>
                    <a:pt x="395" y="3862"/>
                  </a:cubicBezTo>
                  <a:cubicBezTo>
                    <a:pt x="803" y="4013"/>
                    <a:pt x="1480" y="4200"/>
                    <a:pt x="2308" y="4200"/>
                  </a:cubicBezTo>
                  <a:cubicBezTo>
                    <a:pt x="2879" y="4200"/>
                    <a:pt x="3522" y="4111"/>
                    <a:pt x="4197" y="3862"/>
                  </a:cubicBezTo>
                  <a:cubicBezTo>
                    <a:pt x="4434" y="3763"/>
                    <a:pt x="4611" y="3547"/>
                    <a:pt x="4611" y="3271"/>
                  </a:cubicBezTo>
                  <a:lnTo>
                    <a:pt x="4611" y="631"/>
                  </a:lnTo>
                  <a:cubicBezTo>
                    <a:pt x="4611" y="296"/>
                    <a:pt x="4335" y="20"/>
                    <a:pt x="4000" y="20"/>
                  </a:cubicBezTo>
                  <a:lnTo>
                    <a:pt x="6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3827975" y="2615775"/>
              <a:ext cx="50250" cy="72275"/>
            </a:xfrm>
            <a:custGeom>
              <a:rect b="b" l="l" r="r" t="t"/>
              <a:pathLst>
                <a:path extrusionOk="0" h="2891" w="2010">
                  <a:moveTo>
                    <a:pt x="1561" y="0"/>
                  </a:moveTo>
                  <a:cubicBezTo>
                    <a:pt x="1209" y="0"/>
                    <a:pt x="729" y="62"/>
                    <a:pt x="394" y="349"/>
                  </a:cubicBezTo>
                  <a:cubicBezTo>
                    <a:pt x="158" y="546"/>
                    <a:pt x="20" y="822"/>
                    <a:pt x="20" y="1157"/>
                  </a:cubicBezTo>
                  <a:cubicBezTo>
                    <a:pt x="0" y="1787"/>
                    <a:pt x="118" y="2201"/>
                    <a:pt x="414" y="2477"/>
                  </a:cubicBezTo>
                  <a:cubicBezTo>
                    <a:pt x="690" y="2753"/>
                    <a:pt x="1104" y="2871"/>
                    <a:pt x="1754" y="2891"/>
                  </a:cubicBezTo>
                  <a:lnTo>
                    <a:pt x="1773" y="2280"/>
                  </a:lnTo>
                  <a:cubicBezTo>
                    <a:pt x="1301" y="2260"/>
                    <a:pt x="1005" y="2181"/>
                    <a:pt x="847" y="2044"/>
                  </a:cubicBezTo>
                  <a:cubicBezTo>
                    <a:pt x="749" y="1945"/>
                    <a:pt x="631" y="1748"/>
                    <a:pt x="631" y="1157"/>
                  </a:cubicBezTo>
                  <a:cubicBezTo>
                    <a:pt x="650" y="1019"/>
                    <a:pt x="690" y="901"/>
                    <a:pt x="788" y="822"/>
                  </a:cubicBezTo>
                  <a:cubicBezTo>
                    <a:pt x="960" y="675"/>
                    <a:pt x="1276" y="635"/>
                    <a:pt x="1538" y="635"/>
                  </a:cubicBezTo>
                  <a:cubicBezTo>
                    <a:pt x="1698" y="635"/>
                    <a:pt x="1837" y="649"/>
                    <a:pt x="1911" y="664"/>
                  </a:cubicBezTo>
                  <a:lnTo>
                    <a:pt x="2010" y="34"/>
                  </a:lnTo>
                  <a:cubicBezTo>
                    <a:pt x="1963" y="26"/>
                    <a:pt x="1789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3929425" y="2629125"/>
              <a:ext cx="75900" cy="116550"/>
            </a:xfrm>
            <a:custGeom>
              <a:rect b="b" l="l" r="r" t="t"/>
              <a:pathLst>
                <a:path extrusionOk="0" h="4662" w="3036">
                  <a:moveTo>
                    <a:pt x="1021" y="0"/>
                  </a:moveTo>
                  <a:cubicBezTo>
                    <a:pt x="819" y="0"/>
                    <a:pt x="627" y="64"/>
                    <a:pt x="494" y="209"/>
                  </a:cubicBezTo>
                  <a:cubicBezTo>
                    <a:pt x="395" y="347"/>
                    <a:pt x="336" y="505"/>
                    <a:pt x="277" y="662"/>
                  </a:cubicBezTo>
                  <a:cubicBezTo>
                    <a:pt x="198" y="978"/>
                    <a:pt x="119" y="1312"/>
                    <a:pt x="60" y="1647"/>
                  </a:cubicBezTo>
                  <a:cubicBezTo>
                    <a:pt x="21" y="1805"/>
                    <a:pt x="1" y="1982"/>
                    <a:pt x="99" y="2120"/>
                  </a:cubicBezTo>
                  <a:cubicBezTo>
                    <a:pt x="316" y="2495"/>
                    <a:pt x="888" y="2357"/>
                    <a:pt x="1025" y="2889"/>
                  </a:cubicBezTo>
                  <a:cubicBezTo>
                    <a:pt x="1104" y="3204"/>
                    <a:pt x="947" y="3539"/>
                    <a:pt x="1025" y="3854"/>
                  </a:cubicBezTo>
                  <a:cubicBezTo>
                    <a:pt x="1203" y="4485"/>
                    <a:pt x="1932" y="4623"/>
                    <a:pt x="2483" y="4662"/>
                  </a:cubicBezTo>
                  <a:cubicBezTo>
                    <a:pt x="2661" y="4662"/>
                    <a:pt x="2858" y="4642"/>
                    <a:pt x="2956" y="4485"/>
                  </a:cubicBezTo>
                  <a:cubicBezTo>
                    <a:pt x="3035" y="4347"/>
                    <a:pt x="2956" y="4169"/>
                    <a:pt x="2858" y="4051"/>
                  </a:cubicBezTo>
                  <a:cubicBezTo>
                    <a:pt x="2759" y="3913"/>
                    <a:pt x="2621" y="3834"/>
                    <a:pt x="2523" y="3697"/>
                  </a:cubicBezTo>
                  <a:cubicBezTo>
                    <a:pt x="2326" y="3421"/>
                    <a:pt x="2405" y="3027"/>
                    <a:pt x="2543" y="2711"/>
                  </a:cubicBezTo>
                  <a:cubicBezTo>
                    <a:pt x="2681" y="2416"/>
                    <a:pt x="2878" y="2120"/>
                    <a:pt x="2937" y="1785"/>
                  </a:cubicBezTo>
                  <a:cubicBezTo>
                    <a:pt x="2996" y="1391"/>
                    <a:pt x="2799" y="938"/>
                    <a:pt x="2464" y="721"/>
                  </a:cubicBezTo>
                  <a:cubicBezTo>
                    <a:pt x="2168" y="505"/>
                    <a:pt x="1754" y="189"/>
                    <a:pt x="1400" y="71"/>
                  </a:cubicBezTo>
                  <a:cubicBezTo>
                    <a:pt x="1278" y="26"/>
                    <a:pt x="1148" y="0"/>
                    <a:pt x="1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3849750" y="2687175"/>
              <a:ext cx="83150" cy="50300"/>
            </a:xfrm>
            <a:custGeom>
              <a:rect b="b" l="l" r="r" t="t"/>
              <a:pathLst>
                <a:path extrusionOk="0" h="2012" w="3326">
                  <a:moveTo>
                    <a:pt x="1021" y="0"/>
                  </a:moveTo>
                  <a:cubicBezTo>
                    <a:pt x="542" y="0"/>
                    <a:pt x="1" y="248"/>
                    <a:pt x="35" y="783"/>
                  </a:cubicBezTo>
                  <a:cubicBezTo>
                    <a:pt x="75" y="1453"/>
                    <a:pt x="764" y="1709"/>
                    <a:pt x="1296" y="1887"/>
                  </a:cubicBezTo>
                  <a:cubicBezTo>
                    <a:pt x="1533" y="1946"/>
                    <a:pt x="1750" y="1985"/>
                    <a:pt x="1986" y="2005"/>
                  </a:cubicBezTo>
                  <a:cubicBezTo>
                    <a:pt x="2044" y="2009"/>
                    <a:pt x="2102" y="2012"/>
                    <a:pt x="2161" y="2012"/>
                  </a:cubicBezTo>
                  <a:cubicBezTo>
                    <a:pt x="2363" y="2012"/>
                    <a:pt x="2567" y="1983"/>
                    <a:pt x="2735" y="1907"/>
                  </a:cubicBezTo>
                  <a:cubicBezTo>
                    <a:pt x="2971" y="1808"/>
                    <a:pt x="3188" y="1611"/>
                    <a:pt x="3247" y="1355"/>
                  </a:cubicBezTo>
                  <a:cubicBezTo>
                    <a:pt x="3326" y="1158"/>
                    <a:pt x="3267" y="902"/>
                    <a:pt x="3109" y="764"/>
                  </a:cubicBezTo>
                  <a:cubicBezTo>
                    <a:pt x="3040" y="703"/>
                    <a:pt x="2945" y="673"/>
                    <a:pt x="2849" y="673"/>
                  </a:cubicBezTo>
                  <a:cubicBezTo>
                    <a:pt x="2727" y="673"/>
                    <a:pt x="2604" y="723"/>
                    <a:pt x="2538" y="823"/>
                  </a:cubicBezTo>
                  <a:cubicBezTo>
                    <a:pt x="2479" y="902"/>
                    <a:pt x="2459" y="1040"/>
                    <a:pt x="2360" y="1079"/>
                  </a:cubicBezTo>
                  <a:cubicBezTo>
                    <a:pt x="2333" y="1095"/>
                    <a:pt x="2305" y="1103"/>
                    <a:pt x="2276" y="1103"/>
                  </a:cubicBezTo>
                  <a:cubicBezTo>
                    <a:pt x="2200" y="1103"/>
                    <a:pt x="2122" y="1052"/>
                    <a:pt x="2065" y="980"/>
                  </a:cubicBezTo>
                  <a:cubicBezTo>
                    <a:pt x="2006" y="902"/>
                    <a:pt x="1986" y="783"/>
                    <a:pt x="1966" y="665"/>
                  </a:cubicBezTo>
                  <a:cubicBezTo>
                    <a:pt x="1927" y="488"/>
                    <a:pt x="1828" y="291"/>
                    <a:pt x="1671" y="173"/>
                  </a:cubicBezTo>
                  <a:cubicBezTo>
                    <a:pt x="1553" y="74"/>
                    <a:pt x="1375" y="35"/>
                    <a:pt x="1218" y="15"/>
                  </a:cubicBezTo>
                  <a:cubicBezTo>
                    <a:pt x="1154" y="5"/>
                    <a:pt x="1088" y="0"/>
                    <a:pt x="1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4555325" y="2756225"/>
              <a:ext cx="343525" cy="579575"/>
            </a:xfrm>
            <a:custGeom>
              <a:rect b="b" l="l" r="r" t="t"/>
              <a:pathLst>
                <a:path extrusionOk="0" h="23183" w="13741">
                  <a:moveTo>
                    <a:pt x="12111" y="0"/>
                  </a:moveTo>
                  <a:cubicBezTo>
                    <a:pt x="11158" y="0"/>
                    <a:pt x="10491" y="1072"/>
                    <a:pt x="10194" y="2021"/>
                  </a:cubicBezTo>
                  <a:cubicBezTo>
                    <a:pt x="9878" y="3026"/>
                    <a:pt x="9563" y="4228"/>
                    <a:pt x="8578" y="4602"/>
                  </a:cubicBezTo>
                  <a:cubicBezTo>
                    <a:pt x="8223" y="4740"/>
                    <a:pt x="7810" y="4740"/>
                    <a:pt x="7415" y="4780"/>
                  </a:cubicBezTo>
                  <a:cubicBezTo>
                    <a:pt x="5918" y="4996"/>
                    <a:pt x="4637" y="6238"/>
                    <a:pt x="4342" y="7735"/>
                  </a:cubicBezTo>
                  <a:cubicBezTo>
                    <a:pt x="4184" y="8602"/>
                    <a:pt x="4342" y="9528"/>
                    <a:pt x="4066" y="10375"/>
                  </a:cubicBezTo>
                  <a:cubicBezTo>
                    <a:pt x="3830" y="11065"/>
                    <a:pt x="3337" y="11656"/>
                    <a:pt x="2864" y="12227"/>
                  </a:cubicBezTo>
                  <a:cubicBezTo>
                    <a:pt x="1820" y="13547"/>
                    <a:pt x="933" y="15045"/>
                    <a:pt x="598" y="16700"/>
                  </a:cubicBezTo>
                  <a:cubicBezTo>
                    <a:pt x="0" y="19640"/>
                    <a:pt x="2189" y="23183"/>
                    <a:pt x="5194" y="23183"/>
                  </a:cubicBezTo>
                  <a:cubicBezTo>
                    <a:pt x="5753" y="23183"/>
                    <a:pt x="6340" y="23060"/>
                    <a:pt x="6943" y="22788"/>
                  </a:cubicBezTo>
                  <a:cubicBezTo>
                    <a:pt x="11297" y="20818"/>
                    <a:pt x="9780" y="15498"/>
                    <a:pt x="10962" y="11951"/>
                  </a:cubicBezTo>
                  <a:cubicBezTo>
                    <a:pt x="11317" y="10887"/>
                    <a:pt x="11967" y="9961"/>
                    <a:pt x="12420" y="8937"/>
                  </a:cubicBezTo>
                  <a:cubicBezTo>
                    <a:pt x="13228" y="7124"/>
                    <a:pt x="13445" y="5134"/>
                    <a:pt x="13622" y="3164"/>
                  </a:cubicBezTo>
                  <a:cubicBezTo>
                    <a:pt x="13681" y="2533"/>
                    <a:pt x="13740" y="1883"/>
                    <a:pt x="13563" y="1272"/>
                  </a:cubicBezTo>
                  <a:cubicBezTo>
                    <a:pt x="13385" y="662"/>
                    <a:pt x="12913" y="90"/>
                    <a:pt x="12282" y="11"/>
                  </a:cubicBezTo>
                  <a:cubicBezTo>
                    <a:pt x="12224" y="4"/>
                    <a:pt x="12167" y="0"/>
                    <a:pt x="12111" y="0"/>
                  </a:cubicBezTo>
                  <a:close/>
                </a:path>
              </a:pathLst>
            </a:custGeom>
            <a:solidFill>
              <a:srgbClr val="79A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4441700" y="2790350"/>
              <a:ext cx="236475" cy="535250"/>
            </a:xfrm>
            <a:custGeom>
              <a:rect b="b" l="l" r="r" t="t"/>
              <a:pathLst>
                <a:path extrusionOk="0" h="21410" w="9459">
                  <a:moveTo>
                    <a:pt x="4960" y="1"/>
                  </a:moveTo>
                  <a:cubicBezTo>
                    <a:pt x="4703" y="1"/>
                    <a:pt x="4437" y="79"/>
                    <a:pt x="4217" y="223"/>
                  </a:cubicBezTo>
                  <a:cubicBezTo>
                    <a:pt x="3784" y="498"/>
                    <a:pt x="3528" y="991"/>
                    <a:pt x="3331" y="1503"/>
                  </a:cubicBezTo>
                  <a:cubicBezTo>
                    <a:pt x="3055" y="2232"/>
                    <a:pt x="2897" y="3020"/>
                    <a:pt x="2897" y="3809"/>
                  </a:cubicBezTo>
                  <a:cubicBezTo>
                    <a:pt x="2877" y="4518"/>
                    <a:pt x="2937" y="5326"/>
                    <a:pt x="2483" y="5858"/>
                  </a:cubicBezTo>
                  <a:cubicBezTo>
                    <a:pt x="2267" y="6114"/>
                    <a:pt x="1971" y="6271"/>
                    <a:pt x="1735" y="6508"/>
                  </a:cubicBezTo>
                  <a:cubicBezTo>
                    <a:pt x="1242" y="7040"/>
                    <a:pt x="1144" y="7828"/>
                    <a:pt x="1163" y="8557"/>
                  </a:cubicBezTo>
                  <a:cubicBezTo>
                    <a:pt x="1183" y="9286"/>
                    <a:pt x="1262" y="9995"/>
                    <a:pt x="1439" y="10705"/>
                  </a:cubicBezTo>
                  <a:cubicBezTo>
                    <a:pt x="1597" y="11414"/>
                    <a:pt x="1853" y="12143"/>
                    <a:pt x="1735" y="12872"/>
                  </a:cubicBezTo>
                  <a:cubicBezTo>
                    <a:pt x="1597" y="13660"/>
                    <a:pt x="1045" y="14310"/>
                    <a:pt x="671" y="15019"/>
                  </a:cubicBezTo>
                  <a:cubicBezTo>
                    <a:pt x="198" y="15886"/>
                    <a:pt x="1" y="16891"/>
                    <a:pt x="99" y="17857"/>
                  </a:cubicBezTo>
                  <a:cubicBezTo>
                    <a:pt x="277" y="19591"/>
                    <a:pt x="1242" y="20517"/>
                    <a:pt x="2838" y="21088"/>
                  </a:cubicBezTo>
                  <a:cubicBezTo>
                    <a:pt x="3436" y="21300"/>
                    <a:pt x="4075" y="21409"/>
                    <a:pt x="4714" y="21409"/>
                  </a:cubicBezTo>
                  <a:cubicBezTo>
                    <a:pt x="5673" y="21409"/>
                    <a:pt x="6632" y="21163"/>
                    <a:pt x="7449" y="20654"/>
                  </a:cubicBezTo>
                  <a:cubicBezTo>
                    <a:pt x="7843" y="20418"/>
                    <a:pt x="8217" y="20103"/>
                    <a:pt x="8473" y="19728"/>
                  </a:cubicBezTo>
                  <a:cubicBezTo>
                    <a:pt x="8769" y="19256"/>
                    <a:pt x="8907" y="18684"/>
                    <a:pt x="8985" y="18133"/>
                  </a:cubicBezTo>
                  <a:cubicBezTo>
                    <a:pt x="9458" y="14980"/>
                    <a:pt x="8572" y="11808"/>
                    <a:pt x="8453" y="8636"/>
                  </a:cubicBezTo>
                  <a:cubicBezTo>
                    <a:pt x="8434" y="8202"/>
                    <a:pt x="8414" y="7749"/>
                    <a:pt x="8296" y="7335"/>
                  </a:cubicBezTo>
                  <a:cubicBezTo>
                    <a:pt x="7941" y="6153"/>
                    <a:pt x="6700" y="5444"/>
                    <a:pt x="6227" y="4301"/>
                  </a:cubicBezTo>
                  <a:cubicBezTo>
                    <a:pt x="5853" y="3355"/>
                    <a:pt x="6050" y="2311"/>
                    <a:pt x="6010" y="1306"/>
                  </a:cubicBezTo>
                  <a:cubicBezTo>
                    <a:pt x="5991" y="952"/>
                    <a:pt x="5931" y="558"/>
                    <a:pt x="5675" y="282"/>
                  </a:cubicBezTo>
                  <a:cubicBezTo>
                    <a:pt x="5493" y="89"/>
                    <a:pt x="5232" y="1"/>
                    <a:pt x="4960" y="1"/>
                  </a:cubicBezTo>
                  <a:close/>
                </a:path>
              </a:pathLst>
            </a:custGeom>
            <a:solidFill>
              <a:srgbClr val="6187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4409200" y="3274200"/>
              <a:ext cx="423625" cy="370925"/>
            </a:xfrm>
            <a:custGeom>
              <a:rect b="b" l="l" r="r" t="t"/>
              <a:pathLst>
                <a:path extrusionOk="0" h="14837" w="16945">
                  <a:moveTo>
                    <a:pt x="1872" y="0"/>
                  </a:moveTo>
                  <a:cubicBezTo>
                    <a:pt x="1872" y="0"/>
                    <a:pt x="0" y="14836"/>
                    <a:pt x="8473" y="14836"/>
                  </a:cubicBezTo>
                  <a:cubicBezTo>
                    <a:pt x="16945" y="14836"/>
                    <a:pt x="15073" y="0"/>
                    <a:pt x="15073" y="0"/>
                  </a:cubicBezTo>
                  <a:close/>
                </a:path>
              </a:pathLst>
            </a:custGeom>
            <a:solidFill>
              <a:srgbClr val="FCDB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4450575" y="3362850"/>
              <a:ext cx="340875" cy="26625"/>
            </a:xfrm>
            <a:custGeom>
              <a:rect b="b" l="l" r="r" t="t"/>
              <a:pathLst>
                <a:path extrusionOk="0" h="1065" w="13635">
                  <a:moveTo>
                    <a:pt x="99" y="1"/>
                  </a:moveTo>
                  <a:lnTo>
                    <a:pt x="1" y="434"/>
                  </a:lnTo>
                  <a:cubicBezTo>
                    <a:pt x="40" y="434"/>
                    <a:pt x="2720" y="1065"/>
                    <a:pt x="6719" y="1065"/>
                  </a:cubicBezTo>
                  <a:cubicBezTo>
                    <a:pt x="8749" y="1065"/>
                    <a:pt x="11093" y="907"/>
                    <a:pt x="13635" y="434"/>
                  </a:cubicBezTo>
                  <a:lnTo>
                    <a:pt x="13536" y="1"/>
                  </a:lnTo>
                  <a:cubicBezTo>
                    <a:pt x="11036" y="470"/>
                    <a:pt x="8707" y="627"/>
                    <a:pt x="6714" y="627"/>
                  </a:cubicBezTo>
                  <a:cubicBezTo>
                    <a:pt x="2769" y="627"/>
                    <a:pt x="138" y="14"/>
                    <a:pt x="99" y="1"/>
                  </a:cubicBezTo>
                  <a:close/>
                </a:path>
              </a:pathLst>
            </a:custGeom>
            <a:solidFill>
              <a:srgbClr val="3432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4450575" y="3425900"/>
              <a:ext cx="340875" cy="26625"/>
            </a:xfrm>
            <a:custGeom>
              <a:rect b="b" l="l" r="r" t="t"/>
              <a:pathLst>
                <a:path extrusionOk="0" h="1065" w="13635">
                  <a:moveTo>
                    <a:pt x="99" y="1"/>
                  </a:moveTo>
                  <a:lnTo>
                    <a:pt x="1" y="434"/>
                  </a:lnTo>
                  <a:cubicBezTo>
                    <a:pt x="40" y="434"/>
                    <a:pt x="2720" y="1064"/>
                    <a:pt x="6719" y="1064"/>
                  </a:cubicBezTo>
                  <a:cubicBezTo>
                    <a:pt x="8749" y="1064"/>
                    <a:pt x="11093" y="907"/>
                    <a:pt x="13635" y="434"/>
                  </a:cubicBezTo>
                  <a:lnTo>
                    <a:pt x="13536" y="1"/>
                  </a:lnTo>
                  <a:cubicBezTo>
                    <a:pt x="11036" y="464"/>
                    <a:pt x="8707" y="618"/>
                    <a:pt x="6713" y="618"/>
                  </a:cubicBezTo>
                  <a:cubicBezTo>
                    <a:pt x="2768" y="618"/>
                    <a:pt x="138" y="14"/>
                    <a:pt x="99" y="1"/>
                  </a:cubicBezTo>
                  <a:close/>
                </a:path>
              </a:pathLst>
            </a:custGeom>
            <a:solidFill>
              <a:srgbClr val="3432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d73375b1c_0_7"/>
          <p:cNvSpPr txBox="1"/>
          <p:nvPr>
            <p:ph type="title"/>
          </p:nvPr>
        </p:nvSpPr>
        <p:spPr>
          <a:xfrm>
            <a:off x="629750" y="353428"/>
            <a:ext cx="30411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Идея приложения</a:t>
            </a:r>
            <a:endParaRPr/>
          </a:p>
        </p:txBody>
      </p:sp>
      <p:sp>
        <p:nvSpPr>
          <p:cNvPr id="500" name="Google Shape;500;g8d73375b1c_0_7"/>
          <p:cNvSpPr txBox="1"/>
          <p:nvPr>
            <p:ph idx="1" type="subTitle"/>
          </p:nvPr>
        </p:nvSpPr>
        <p:spPr>
          <a:xfrm>
            <a:off x="629750" y="1517600"/>
            <a:ext cx="53526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857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У пользователя будет возможность подписаться на рассылку. Ежедневно ему будут приходить самые популярные рецепты, проверенные многими пользователями.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Один клик – и доступ к самым лучшим рецептам у вас в руках!</a:t>
            </a:r>
            <a:endParaRPr sz="1700"/>
          </a:p>
        </p:txBody>
      </p:sp>
      <p:pic>
        <p:nvPicPr>
          <p:cNvPr id="501" name="Google Shape;501;g8d73375b1c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550" y="617000"/>
            <a:ext cx="1992325" cy="4243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g8d73375b1c_0_7"/>
          <p:cNvGrpSpPr/>
          <p:nvPr/>
        </p:nvGrpSpPr>
        <p:grpSpPr>
          <a:xfrm>
            <a:off x="6901769" y="1218614"/>
            <a:ext cx="621901" cy="820774"/>
            <a:chOff x="6284400" y="812275"/>
            <a:chExt cx="931966" cy="1303230"/>
          </a:xfrm>
        </p:grpSpPr>
        <p:sp>
          <p:nvSpPr>
            <p:cNvPr id="503" name="Google Shape;503;g8d73375b1c_0_7"/>
            <p:cNvSpPr/>
            <p:nvPr/>
          </p:nvSpPr>
          <p:spPr>
            <a:xfrm>
              <a:off x="6302423" y="812275"/>
              <a:ext cx="899392" cy="1046609"/>
            </a:xfrm>
            <a:custGeom>
              <a:rect b="b" l="l" r="r" t="t"/>
              <a:pathLst>
                <a:path extrusionOk="0" h="50348" w="43266">
                  <a:moveTo>
                    <a:pt x="20093" y="1"/>
                  </a:moveTo>
                  <a:cubicBezTo>
                    <a:pt x="19755" y="1"/>
                    <a:pt x="19417" y="33"/>
                    <a:pt x="19081" y="112"/>
                  </a:cubicBezTo>
                  <a:cubicBezTo>
                    <a:pt x="16913" y="612"/>
                    <a:pt x="15746" y="2914"/>
                    <a:pt x="13811" y="4048"/>
                  </a:cubicBezTo>
                  <a:cubicBezTo>
                    <a:pt x="12043" y="5116"/>
                    <a:pt x="9408" y="5349"/>
                    <a:pt x="8574" y="7250"/>
                  </a:cubicBezTo>
                  <a:cubicBezTo>
                    <a:pt x="8173" y="8218"/>
                    <a:pt x="8407" y="9319"/>
                    <a:pt x="8173" y="10353"/>
                  </a:cubicBezTo>
                  <a:cubicBezTo>
                    <a:pt x="7573" y="13288"/>
                    <a:pt x="3637" y="14689"/>
                    <a:pt x="2803" y="17591"/>
                  </a:cubicBezTo>
                  <a:cubicBezTo>
                    <a:pt x="1969" y="20426"/>
                    <a:pt x="4437" y="23262"/>
                    <a:pt x="4137" y="26197"/>
                  </a:cubicBezTo>
                  <a:cubicBezTo>
                    <a:pt x="3837" y="29333"/>
                    <a:pt x="568" y="31568"/>
                    <a:pt x="168" y="34670"/>
                  </a:cubicBezTo>
                  <a:cubicBezTo>
                    <a:pt x="1" y="36038"/>
                    <a:pt x="468" y="37439"/>
                    <a:pt x="1402" y="38473"/>
                  </a:cubicBezTo>
                  <a:cubicBezTo>
                    <a:pt x="2169" y="39340"/>
                    <a:pt x="3303" y="40074"/>
                    <a:pt x="3337" y="41208"/>
                  </a:cubicBezTo>
                  <a:cubicBezTo>
                    <a:pt x="3370" y="41775"/>
                    <a:pt x="3070" y="42275"/>
                    <a:pt x="3103" y="42843"/>
                  </a:cubicBezTo>
                  <a:cubicBezTo>
                    <a:pt x="3170" y="45011"/>
                    <a:pt x="4337" y="46579"/>
                    <a:pt x="5038" y="47146"/>
                  </a:cubicBezTo>
                  <a:cubicBezTo>
                    <a:pt x="5811" y="47761"/>
                    <a:pt x="6470" y="47945"/>
                    <a:pt x="7041" y="47945"/>
                  </a:cubicBezTo>
                  <a:cubicBezTo>
                    <a:pt x="7885" y="47945"/>
                    <a:pt x="8534" y="47543"/>
                    <a:pt x="9068" y="47543"/>
                  </a:cubicBezTo>
                  <a:cubicBezTo>
                    <a:pt x="9092" y="47543"/>
                    <a:pt x="9117" y="47544"/>
                    <a:pt x="9141" y="47546"/>
                  </a:cubicBezTo>
                  <a:lnTo>
                    <a:pt x="31090" y="50348"/>
                  </a:lnTo>
                  <a:cubicBezTo>
                    <a:pt x="33291" y="50014"/>
                    <a:pt x="35593" y="49647"/>
                    <a:pt x="37528" y="48580"/>
                  </a:cubicBezTo>
                  <a:cubicBezTo>
                    <a:pt x="39462" y="47479"/>
                    <a:pt x="41030" y="45511"/>
                    <a:pt x="40863" y="43343"/>
                  </a:cubicBezTo>
                  <a:cubicBezTo>
                    <a:pt x="40797" y="42409"/>
                    <a:pt x="40463" y="41475"/>
                    <a:pt x="40697" y="40574"/>
                  </a:cubicBezTo>
                  <a:cubicBezTo>
                    <a:pt x="41030" y="39273"/>
                    <a:pt x="42264" y="38373"/>
                    <a:pt x="42631" y="37072"/>
                  </a:cubicBezTo>
                  <a:cubicBezTo>
                    <a:pt x="43065" y="35504"/>
                    <a:pt x="43265" y="34303"/>
                    <a:pt x="42365" y="32802"/>
                  </a:cubicBezTo>
                  <a:cubicBezTo>
                    <a:pt x="41497" y="31401"/>
                    <a:pt x="40830" y="31334"/>
                    <a:pt x="39929" y="29967"/>
                  </a:cubicBezTo>
                  <a:cubicBezTo>
                    <a:pt x="39029" y="28599"/>
                    <a:pt x="38395" y="26964"/>
                    <a:pt x="38662" y="25363"/>
                  </a:cubicBezTo>
                  <a:cubicBezTo>
                    <a:pt x="39096" y="22661"/>
                    <a:pt x="40830" y="21827"/>
                    <a:pt x="40563" y="19126"/>
                  </a:cubicBezTo>
                  <a:cubicBezTo>
                    <a:pt x="40330" y="16857"/>
                    <a:pt x="37995" y="15223"/>
                    <a:pt x="37695" y="12988"/>
                  </a:cubicBezTo>
                  <a:cubicBezTo>
                    <a:pt x="37428" y="10886"/>
                    <a:pt x="38929" y="8418"/>
                    <a:pt x="37494" y="6783"/>
                  </a:cubicBezTo>
                  <a:cubicBezTo>
                    <a:pt x="36327" y="5449"/>
                    <a:pt x="33959" y="5849"/>
                    <a:pt x="32591" y="4649"/>
                  </a:cubicBezTo>
                  <a:cubicBezTo>
                    <a:pt x="31590" y="3748"/>
                    <a:pt x="31457" y="2147"/>
                    <a:pt x="30423" y="1246"/>
                  </a:cubicBezTo>
                  <a:cubicBezTo>
                    <a:pt x="29718" y="603"/>
                    <a:pt x="28809" y="438"/>
                    <a:pt x="27829" y="438"/>
                  </a:cubicBezTo>
                  <a:cubicBezTo>
                    <a:pt x="26797" y="438"/>
                    <a:pt x="25685" y="621"/>
                    <a:pt x="24649" y="621"/>
                  </a:cubicBezTo>
                  <a:cubicBezTo>
                    <a:pt x="24527" y="621"/>
                    <a:pt x="24405" y="618"/>
                    <a:pt x="24285" y="612"/>
                  </a:cubicBezTo>
                  <a:cubicBezTo>
                    <a:pt x="22866" y="532"/>
                    <a:pt x="21469" y="1"/>
                    <a:pt x="20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8d73375b1c_0_7"/>
            <p:cNvSpPr/>
            <p:nvPr/>
          </p:nvSpPr>
          <p:spPr>
            <a:xfrm>
              <a:off x="6657466" y="1413540"/>
              <a:ext cx="227457" cy="296305"/>
            </a:xfrm>
            <a:custGeom>
              <a:rect b="b" l="l" r="r" t="t"/>
              <a:pathLst>
                <a:path extrusionOk="0" h="14254" w="10942">
                  <a:moveTo>
                    <a:pt x="2071" y="0"/>
                  </a:moveTo>
                  <a:cubicBezTo>
                    <a:pt x="1891" y="0"/>
                    <a:pt x="1713" y="23"/>
                    <a:pt x="1535" y="76"/>
                  </a:cubicBezTo>
                  <a:cubicBezTo>
                    <a:pt x="1402" y="110"/>
                    <a:pt x="1302" y="176"/>
                    <a:pt x="1235" y="276"/>
                  </a:cubicBezTo>
                  <a:cubicBezTo>
                    <a:pt x="1168" y="410"/>
                    <a:pt x="1135" y="610"/>
                    <a:pt x="1135" y="777"/>
                  </a:cubicBezTo>
                  <a:cubicBezTo>
                    <a:pt x="1135" y="1577"/>
                    <a:pt x="1135" y="2345"/>
                    <a:pt x="1135" y="3145"/>
                  </a:cubicBezTo>
                  <a:cubicBezTo>
                    <a:pt x="1168" y="5547"/>
                    <a:pt x="1" y="11851"/>
                    <a:pt x="1" y="14253"/>
                  </a:cubicBezTo>
                  <a:lnTo>
                    <a:pt x="10942" y="12852"/>
                  </a:lnTo>
                  <a:cubicBezTo>
                    <a:pt x="9908" y="9016"/>
                    <a:pt x="9107" y="4112"/>
                    <a:pt x="8907" y="1577"/>
                  </a:cubicBezTo>
                  <a:cubicBezTo>
                    <a:pt x="8907" y="1444"/>
                    <a:pt x="8874" y="1310"/>
                    <a:pt x="8840" y="1210"/>
                  </a:cubicBezTo>
                  <a:cubicBezTo>
                    <a:pt x="8740" y="1044"/>
                    <a:pt x="8574" y="977"/>
                    <a:pt x="8440" y="944"/>
                  </a:cubicBezTo>
                  <a:cubicBezTo>
                    <a:pt x="8041" y="860"/>
                    <a:pt x="7639" y="838"/>
                    <a:pt x="7235" y="838"/>
                  </a:cubicBezTo>
                  <a:cubicBezTo>
                    <a:pt x="6824" y="838"/>
                    <a:pt x="6413" y="860"/>
                    <a:pt x="6002" y="860"/>
                  </a:cubicBezTo>
                  <a:cubicBezTo>
                    <a:pt x="5534" y="860"/>
                    <a:pt x="5067" y="832"/>
                    <a:pt x="4604" y="710"/>
                  </a:cubicBezTo>
                  <a:cubicBezTo>
                    <a:pt x="3754" y="491"/>
                    <a:pt x="2903" y="0"/>
                    <a:pt x="2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8d73375b1c_0_7"/>
            <p:cNvSpPr/>
            <p:nvPr/>
          </p:nvSpPr>
          <p:spPr>
            <a:xfrm>
              <a:off x="6678275" y="1398718"/>
              <a:ext cx="171289" cy="144161"/>
            </a:xfrm>
            <a:custGeom>
              <a:rect b="b" l="l" r="r" t="t"/>
              <a:pathLst>
                <a:path extrusionOk="0" h="6935" w="8240">
                  <a:moveTo>
                    <a:pt x="944" y="1"/>
                  </a:moveTo>
                  <a:cubicBezTo>
                    <a:pt x="752" y="1"/>
                    <a:pt x="560" y="27"/>
                    <a:pt x="367" y="89"/>
                  </a:cubicBezTo>
                  <a:cubicBezTo>
                    <a:pt x="267" y="122"/>
                    <a:pt x="167" y="155"/>
                    <a:pt x="101" y="256"/>
                  </a:cubicBezTo>
                  <a:cubicBezTo>
                    <a:pt x="34" y="422"/>
                    <a:pt x="1" y="589"/>
                    <a:pt x="1" y="756"/>
                  </a:cubicBezTo>
                  <a:cubicBezTo>
                    <a:pt x="1" y="1556"/>
                    <a:pt x="1" y="2357"/>
                    <a:pt x="1" y="3124"/>
                  </a:cubicBezTo>
                  <a:cubicBezTo>
                    <a:pt x="1" y="3491"/>
                    <a:pt x="34" y="3891"/>
                    <a:pt x="34" y="4258"/>
                  </a:cubicBezTo>
                  <a:cubicBezTo>
                    <a:pt x="1051" y="5975"/>
                    <a:pt x="2704" y="6934"/>
                    <a:pt x="4330" y="6934"/>
                  </a:cubicBezTo>
                  <a:cubicBezTo>
                    <a:pt x="4410" y="6934"/>
                    <a:pt x="4490" y="6932"/>
                    <a:pt x="4570" y="6927"/>
                  </a:cubicBezTo>
                  <a:cubicBezTo>
                    <a:pt x="5805" y="6827"/>
                    <a:pt x="7172" y="6126"/>
                    <a:pt x="8240" y="5226"/>
                  </a:cubicBezTo>
                  <a:cubicBezTo>
                    <a:pt x="8140" y="3992"/>
                    <a:pt x="7873" y="2824"/>
                    <a:pt x="7773" y="1556"/>
                  </a:cubicBezTo>
                  <a:cubicBezTo>
                    <a:pt x="7739" y="1456"/>
                    <a:pt x="7739" y="1323"/>
                    <a:pt x="7706" y="1223"/>
                  </a:cubicBezTo>
                  <a:cubicBezTo>
                    <a:pt x="7606" y="1023"/>
                    <a:pt x="7439" y="989"/>
                    <a:pt x="7306" y="956"/>
                  </a:cubicBezTo>
                  <a:cubicBezTo>
                    <a:pt x="6870" y="864"/>
                    <a:pt x="6427" y="844"/>
                    <a:pt x="5983" y="844"/>
                  </a:cubicBezTo>
                  <a:cubicBezTo>
                    <a:pt x="5613" y="844"/>
                    <a:pt x="5242" y="858"/>
                    <a:pt x="4874" y="858"/>
                  </a:cubicBezTo>
                  <a:cubicBezTo>
                    <a:pt x="4398" y="858"/>
                    <a:pt x="3927" y="834"/>
                    <a:pt x="3470" y="723"/>
                  </a:cubicBezTo>
                  <a:cubicBezTo>
                    <a:pt x="2628" y="505"/>
                    <a:pt x="1786" y="1"/>
                    <a:pt x="944" y="1"/>
                  </a:cubicBezTo>
                  <a:close/>
                </a:path>
              </a:pathLst>
            </a:custGeom>
            <a:solidFill>
              <a:srgbClr val="E89C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8d73375b1c_0_7"/>
            <p:cNvSpPr/>
            <p:nvPr/>
          </p:nvSpPr>
          <p:spPr>
            <a:xfrm>
              <a:off x="6563857" y="951204"/>
              <a:ext cx="419533" cy="573465"/>
            </a:xfrm>
            <a:custGeom>
              <a:rect b="b" l="l" r="r" t="t"/>
              <a:pathLst>
                <a:path extrusionOk="0" h="27587" w="20182">
                  <a:moveTo>
                    <a:pt x="10108" y="0"/>
                  </a:moveTo>
                  <a:cubicBezTo>
                    <a:pt x="5338" y="0"/>
                    <a:pt x="1" y="5871"/>
                    <a:pt x="1" y="13577"/>
                  </a:cubicBezTo>
                  <a:cubicBezTo>
                    <a:pt x="1" y="21316"/>
                    <a:pt x="5338" y="27587"/>
                    <a:pt x="10108" y="27587"/>
                  </a:cubicBezTo>
                  <a:cubicBezTo>
                    <a:pt x="14845" y="27587"/>
                    <a:pt x="20182" y="21316"/>
                    <a:pt x="20182" y="13577"/>
                  </a:cubicBezTo>
                  <a:cubicBezTo>
                    <a:pt x="20182" y="5871"/>
                    <a:pt x="14845" y="0"/>
                    <a:pt x="10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8d73375b1c_0_7"/>
            <p:cNvSpPr/>
            <p:nvPr/>
          </p:nvSpPr>
          <p:spPr>
            <a:xfrm>
              <a:off x="6522987" y="1185532"/>
              <a:ext cx="52676" cy="111026"/>
            </a:xfrm>
            <a:custGeom>
              <a:rect b="b" l="l" r="r" t="t"/>
              <a:pathLst>
                <a:path extrusionOk="0" h="5341" w="2534">
                  <a:moveTo>
                    <a:pt x="2307" y="1"/>
                  </a:moveTo>
                  <a:cubicBezTo>
                    <a:pt x="1047" y="1"/>
                    <a:pt x="1" y="1302"/>
                    <a:pt x="99" y="2572"/>
                  </a:cubicBezTo>
                  <a:cubicBezTo>
                    <a:pt x="199" y="3872"/>
                    <a:pt x="1299" y="4940"/>
                    <a:pt x="2534" y="5340"/>
                  </a:cubicBezTo>
                  <a:lnTo>
                    <a:pt x="2400" y="3"/>
                  </a:lnTo>
                  <a:cubicBezTo>
                    <a:pt x="2369" y="1"/>
                    <a:pt x="2338" y="1"/>
                    <a:pt x="2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8d73375b1c_0_7"/>
            <p:cNvSpPr/>
            <p:nvPr/>
          </p:nvSpPr>
          <p:spPr>
            <a:xfrm>
              <a:off x="6965361" y="1185532"/>
              <a:ext cx="51969" cy="111026"/>
            </a:xfrm>
            <a:custGeom>
              <a:rect b="b" l="l" r="r" t="t"/>
              <a:pathLst>
                <a:path extrusionOk="0" h="5341" w="2500">
                  <a:moveTo>
                    <a:pt x="225" y="1"/>
                  </a:moveTo>
                  <a:cubicBezTo>
                    <a:pt x="195" y="1"/>
                    <a:pt x="164" y="1"/>
                    <a:pt x="134" y="3"/>
                  </a:cubicBezTo>
                  <a:lnTo>
                    <a:pt x="0" y="5340"/>
                  </a:lnTo>
                  <a:cubicBezTo>
                    <a:pt x="1235" y="4940"/>
                    <a:pt x="2302" y="3872"/>
                    <a:pt x="2402" y="2572"/>
                  </a:cubicBezTo>
                  <a:cubicBezTo>
                    <a:pt x="2500" y="1302"/>
                    <a:pt x="1454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8d73375b1c_0_7"/>
            <p:cNvSpPr/>
            <p:nvPr/>
          </p:nvSpPr>
          <p:spPr>
            <a:xfrm>
              <a:off x="6612501" y="1114352"/>
              <a:ext cx="108781" cy="33946"/>
            </a:xfrm>
            <a:custGeom>
              <a:rect b="b" l="l" r="r" t="t"/>
              <a:pathLst>
                <a:path extrusionOk="0" h="1633" w="5233">
                  <a:moveTo>
                    <a:pt x="2854" y="1"/>
                  </a:moveTo>
                  <a:cubicBezTo>
                    <a:pt x="2165" y="1"/>
                    <a:pt x="1480" y="189"/>
                    <a:pt x="896" y="558"/>
                  </a:cubicBezTo>
                  <a:cubicBezTo>
                    <a:pt x="496" y="792"/>
                    <a:pt x="229" y="1059"/>
                    <a:pt x="62" y="1426"/>
                  </a:cubicBezTo>
                  <a:lnTo>
                    <a:pt x="29" y="1426"/>
                  </a:lnTo>
                  <a:cubicBezTo>
                    <a:pt x="0" y="1541"/>
                    <a:pt x="72" y="1632"/>
                    <a:pt x="113" y="1632"/>
                  </a:cubicBezTo>
                  <a:cubicBezTo>
                    <a:pt x="119" y="1632"/>
                    <a:pt x="125" y="1630"/>
                    <a:pt x="129" y="1626"/>
                  </a:cubicBezTo>
                  <a:cubicBezTo>
                    <a:pt x="262" y="1559"/>
                    <a:pt x="296" y="1392"/>
                    <a:pt x="596" y="1192"/>
                  </a:cubicBezTo>
                  <a:cubicBezTo>
                    <a:pt x="1208" y="803"/>
                    <a:pt x="1933" y="619"/>
                    <a:pt x="2663" y="619"/>
                  </a:cubicBezTo>
                  <a:cubicBezTo>
                    <a:pt x="3246" y="619"/>
                    <a:pt x="3832" y="736"/>
                    <a:pt x="4365" y="959"/>
                  </a:cubicBezTo>
                  <a:cubicBezTo>
                    <a:pt x="4566" y="1025"/>
                    <a:pt x="4832" y="1259"/>
                    <a:pt x="5033" y="1326"/>
                  </a:cubicBezTo>
                  <a:cubicBezTo>
                    <a:pt x="5133" y="1326"/>
                    <a:pt x="5233" y="1259"/>
                    <a:pt x="5233" y="1159"/>
                  </a:cubicBezTo>
                  <a:cubicBezTo>
                    <a:pt x="5233" y="1092"/>
                    <a:pt x="5199" y="992"/>
                    <a:pt x="5166" y="925"/>
                  </a:cubicBezTo>
                  <a:cubicBezTo>
                    <a:pt x="4966" y="625"/>
                    <a:pt x="4632" y="425"/>
                    <a:pt x="4299" y="291"/>
                  </a:cubicBezTo>
                  <a:cubicBezTo>
                    <a:pt x="3840" y="97"/>
                    <a:pt x="3346" y="1"/>
                    <a:pt x="28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8d73375b1c_0_7"/>
            <p:cNvSpPr/>
            <p:nvPr/>
          </p:nvSpPr>
          <p:spPr>
            <a:xfrm>
              <a:off x="6774317" y="1166864"/>
              <a:ext cx="39205" cy="175488"/>
            </a:xfrm>
            <a:custGeom>
              <a:rect b="b" l="l" r="r" t="t"/>
              <a:pathLst>
                <a:path extrusionOk="0" h="8442" w="1886">
                  <a:moveTo>
                    <a:pt x="192" y="0"/>
                  </a:moveTo>
                  <a:cubicBezTo>
                    <a:pt x="92" y="0"/>
                    <a:pt x="1" y="67"/>
                    <a:pt x="17" y="201"/>
                  </a:cubicBezTo>
                  <a:cubicBezTo>
                    <a:pt x="51" y="1034"/>
                    <a:pt x="117" y="1868"/>
                    <a:pt x="184" y="2702"/>
                  </a:cubicBezTo>
                  <a:cubicBezTo>
                    <a:pt x="251" y="3470"/>
                    <a:pt x="251" y="4237"/>
                    <a:pt x="417" y="5004"/>
                  </a:cubicBezTo>
                  <a:cubicBezTo>
                    <a:pt x="484" y="5304"/>
                    <a:pt x="584" y="5604"/>
                    <a:pt x="784" y="5838"/>
                  </a:cubicBezTo>
                  <a:cubicBezTo>
                    <a:pt x="985" y="6138"/>
                    <a:pt x="1285" y="6338"/>
                    <a:pt x="1418" y="6672"/>
                  </a:cubicBezTo>
                  <a:cubicBezTo>
                    <a:pt x="1618" y="7406"/>
                    <a:pt x="1051" y="8039"/>
                    <a:pt x="317" y="8039"/>
                  </a:cubicBezTo>
                  <a:cubicBezTo>
                    <a:pt x="308" y="8038"/>
                    <a:pt x="298" y="8038"/>
                    <a:pt x="289" y="8038"/>
                  </a:cubicBezTo>
                  <a:cubicBezTo>
                    <a:pt x="51" y="8038"/>
                    <a:pt x="60" y="8440"/>
                    <a:pt x="317" y="8440"/>
                  </a:cubicBezTo>
                  <a:cubicBezTo>
                    <a:pt x="341" y="8441"/>
                    <a:pt x="366" y="8442"/>
                    <a:pt x="390" y="8442"/>
                  </a:cubicBezTo>
                  <a:cubicBezTo>
                    <a:pt x="1032" y="8442"/>
                    <a:pt x="1658" y="8015"/>
                    <a:pt x="1818" y="7372"/>
                  </a:cubicBezTo>
                  <a:cubicBezTo>
                    <a:pt x="1885" y="7072"/>
                    <a:pt x="1885" y="6705"/>
                    <a:pt x="1752" y="6405"/>
                  </a:cubicBezTo>
                  <a:cubicBezTo>
                    <a:pt x="1585" y="6038"/>
                    <a:pt x="1285" y="5838"/>
                    <a:pt x="1051" y="5538"/>
                  </a:cubicBezTo>
                  <a:cubicBezTo>
                    <a:pt x="851" y="5204"/>
                    <a:pt x="784" y="4770"/>
                    <a:pt x="751" y="4404"/>
                  </a:cubicBezTo>
                  <a:cubicBezTo>
                    <a:pt x="684" y="3937"/>
                    <a:pt x="684" y="3503"/>
                    <a:pt x="651" y="3069"/>
                  </a:cubicBezTo>
                  <a:cubicBezTo>
                    <a:pt x="551" y="2102"/>
                    <a:pt x="484" y="1168"/>
                    <a:pt x="417" y="201"/>
                  </a:cubicBezTo>
                  <a:cubicBezTo>
                    <a:pt x="401" y="67"/>
                    <a:pt x="292" y="0"/>
                    <a:pt x="192" y="0"/>
                  </a:cubicBezTo>
                  <a:close/>
                </a:path>
              </a:pathLst>
            </a:custGeom>
            <a:solidFill>
              <a:srgbClr val="E89C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8d73375b1c_0_7"/>
            <p:cNvSpPr/>
            <p:nvPr/>
          </p:nvSpPr>
          <p:spPr>
            <a:xfrm>
              <a:off x="6834291" y="1114352"/>
              <a:ext cx="109405" cy="33946"/>
            </a:xfrm>
            <a:custGeom>
              <a:rect b="b" l="l" r="r" t="t"/>
              <a:pathLst>
                <a:path extrusionOk="0" h="1633" w="5263">
                  <a:moveTo>
                    <a:pt x="2386" y="1"/>
                  </a:moveTo>
                  <a:cubicBezTo>
                    <a:pt x="1899" y="1"/>
                    <a:pt x="1413" y="97"/>
                    <a:pt x="968" y="291"/>
                  </a:cubicBezTo>
                  <a:cubicBezTo>
                    <a:pt x="635" y="425"/>
                    <a:pt x="301" y="625"/>
                    <a:pt x="101" y="925"/>
                  </a:cubicBezTo>
                  <a:cubicBezTo>
                    <a:pt x="34" y="992"/>
                    <a:pt x="1" y="1092"/>
                    <a:pt x="1" y="1159"/>
                  </a:cubicBezTo>
                  <a:cubicBezTo>
                    <a:pt x="1" y="1259"/>
                    <a:pt x="101" y="1326"/>
                    <a:pt x="201" y="1326"/>
                  </a:cubicBezTo>
                  <a:cubicBezTo>
                    <a:pt x="401" y="1259"/>
                    <a:pt x="701" y="1025"/>
                    <a:pt x="868" y="959"/>
                  </a:cubicBezTo>
                  <a:cubicBezTo>
                    <a:pt x="1402" y="736"/>
                    <a:pt x="1987" y="619"/>
                    <a:pt x="2573" y="619"/>
                  </a:cubicBezTo>
                  <a:cubicBezTo>
                    <a:pt x="3307" y="619"/>
                    <a:pt x="4040" y="803"/>
                    <a:pt x="4671" y="1192"/>
                  </a:cubicBezTo>
                  <a:cubicBezTo>
                    <a:pt x="4971" y="1392"/>
                    <a:pt x="5004" y="1559"/>
                    <a:pt x="5105" y="1626"/>
                  </a:cubicBezTo>
                  <a:cubicBezTo>
                    <a:pt x="5113" y="1630"/>
                    <a:pt x="5123" y="1632"/>
                    <a:pt x="5132" y="1632"/>
                  </a:cubicBezTo>
                  <a:cubicBezTo>
                    <a:pt x="5195" y="1632"/>
                    <a:pt x="5263" y="1541"/>
                    <a:pt x="5205" y="1426"/>
                  </a:cubicBezTo>
                  <a:lnTo>
                    <a:pt x="5171" y="1426"/>
                  </a:lnTo>
                  <a:cubicBezTo>
                    <a:pt x="5004" y="1059"/>
                    <a:pt x="4738" y="792"/>
                    <a:pt x="4337" y="558"/>
                  </a:cubicBezTo>
                  <a:cubicBezTo>
                    <a:pt x="3754" y="189"/>
                    <a:pt x="3068" y="1"/>
                    <a:pt x="2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8d73375b1c_0_7"/>
            <p:cNvSpPr/>
            <p:nvPr/>
          </p:nvSpPr>
          <p:spPr>
            <a:xfrm>
              <a:off x="6524338" y="863560"/>
              <a:ext cx="507589" cy="277181"/>
            </a:xfrm>
            <a:custGeom>
              <a:rect b="b" l="l" r="r" t="t"/>
              <a:pathLst>
                <a:path extrusionOk="0" h="13334" w="24418">
                  <a:moveTo>
                    <a:pt x="12163" y="0"/>
                  </a:moveTo>
                  <a:cubicBezTo>
                    <a:pt x="11744" y="0"/>
                    <a:pt x="11325" y="16"/>
                    <a:pt x="10908" y="47"/>
                  </a:cubicBezTo>
                  <a:cubicBezTo>
                    <a:pt x="9440" y="147"/>
                    <a:pt x="7973" y="447"/>
                    <a:pt x="6638" y="1047"/>
                  </a:cubicBezTo>
                  <a:cubicBezTo>
                    <a:pt x="3436" y="2515"/>
                    <a:pt x="1268" y="5717"/>
                    <a:pt x="300" y="9120"/>
                  </a:cubicBezTo>
                  <a:cubicBezTo>
                    <a:pt x="134" y="9720"/>
                    <a:pt x="0" y="10354"/>
                    <a:pt x="134" y="10988"/>
                  </a:cubicBezTo>
                  <a:cubicBezTo>
                    <a:pt x="300" y="11588"/>
                    <a:pt x="801" y="12155"/>
                    <a:pt x="1435" y="12189"/>
                  </a:cubicBezTo>
                  <a:lnTo>
                    <a:pt x="3136" y="11855"/>
                  </a:lnTo>
                  <a:cubicBezTo>
                    <a:pt x="4103" y="11522"/>
                    <a:pt x="4937" y="10788"/>
                    <a:pt x="5371" y="9854"/>
                  </a:cubicBezTo>
                  <a:cubicBezTo>
                    <a:pt x="5671" y="9120"/>
                    <a:pt x="5771" y="8286"/>
                    <a:pt x="6138" y="7585"/>
                  </a:cubicBezTo>
                  <a:cubicBezTo>
                    <a:pt x="6450" y="6990"/>
                    <a:pt x="7075" y="6467"/>
                    <a:pt x="7707" y="6467"/>
                  </a:cubicBezTo>
                  <a:cubicBezTo>
                    <a:pt x="7818" y="6467"/>
                    <a:pt x="7929" y="6483"/>
                    <a:pt x="8039" y="6518"/>
                  </a:cubicBezTo>
                  <a:cubicBezTo>
                    <a:pt x="8807" y="6785"/>
                    <a:pt x="9073" y="7719"/>
                    <a:pt x="9407" y="8453"/>
                  </a:cubicBezTo>
                  <a:cubicBezTo>
                    <a:pt x="9796" y="9411"/>
                    <a:pt x="10670" y="10289"/>
                    <a:pt x="11665" y="10289"/>
                  </a:cubicBezTo>
                  <a:cubicBezTo>
                    <a:pt x="11779" y="10289"/>
                    <a:pt x="11893" y="10278"/>
                    <a:pt x="12009" y="10254"/>
                  </a:cubicBezTo>
                  <a:cubicBezTo>
                    <a:pt x="13006" y="10067"/>
                    <a:pt x="13770" y="9037"/>
                    <a:pt x="14735" y="9037"/>
                  </a:cubicBezTo>
                  <a:cubicBezTo>
                    <a:pt x="14804" y="9037"/>
                    <a:pt x="14874" y="9042"/>
                    <a:pt x="14944" y="9053"/>
                  </a:cubicBezTo>
                  <a:cubicBezTo>
                    <a:pt x="15645" y="9187"/>
                    <a:pt x="16112" y="9820"/>
                    <a:pt x="16779" y="9954"/>
                  </a:cubicBezTo>
                  <a:cubicBezTo>
                    <a:pt x="16875" y="9971"/>
                    <a:pt x="16973" y="9977"/>
                    <a:pt x="17073" y="9977"/>
                  </a:cubicBezTo>
                  <a:cubicBezTo>
                    <a:pt x="17298" y="9977"/>
                    <a:pt x="17531" y="9947"/>
                    <a:pt x="17766" y="9947"/>
                  </a:cubicBezTo>
                  <a:cubicBezTo>
                    <a:pt x="17826" y="9947"/>
                    <a:pt x="17886" y="9949"/>
                    <a:pt x="17946" y="9954"/>
                  </a:cubicBezTo>
                  <a:cubicBezTo>
                    <a:pt x="19781" y="10121"/>
                    <a:pt x="20248" y="13156"/>
                    <a:pt x="22083" y="13323"/>
                  </a:cubicBezTo>
                  <a:cubicBezTo>
                    <a:pt x="22145" y="13330"/>
                    <a:pt x="22207" y="13333"/>
                    <a:pt x="22267" y="13333"/>
                  </a:cubicBezTo>
                  <a:cubicBezTo>
                    <a:pt x="23620" y="13333"/>
                    <a:pt x="24384" y="11592"/>
                    <a:pt x="24384" y="10187"/>
                  </a:cubicBezTo>
                  <a:cubicBezTo>
                    <a:pt x="24418" y="7052"/>
                    <a:pt x="22583" y="4016"/>
                    <a:pt x="19948" y="2248"/>
                  </a:cubicBezTo>
                  <a:cubicBezTo>
                    <a:pt x="17688" y="684"/>
                    <a:pt x="14926" y="0"/>
                    <a:pt x="1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8d73375b1c_0_7"/>
            <p:cNvSpPr/>
            <p:nvPr/>
          </p:nvSpPr>
          <p:spPr>
            <a:xfrm>
              <a:off x="6721972" y="1381734"/>
              <a:ext cx="115121" cy="46024"/>
            </a:xfrm>
            <a:custGeom>
              <a:rect b="b" l="l" r="r" t="t"/>
              <a:pathLst>
                <a:path extrusionOk="0" h="2214" w="5538">
                  <a:moveTo>
                    <a:pt x="3476" y="1"/>
                  </a:moveTo>
                  <a:cubicBezTo>
                    <a:pt x="3283" y="1"/>
                    <a:pt x="3181" y="145"/>
                    <a:pt x="2969" y="205"/>
                  </a:cubicBezTo>
                  <a:cubicBezTo>
                    <a:pt x="2924" y="217"/>
                    <a:pt x="2879" y="223"/>
                    <a:pt x="2835" y="223"/>
                  </a:cubicBezTo>
                  <a:cubicBezTo>
                    <a:pt x="2557" y="223"/>
                    <a:pt x="2280" y="21"/>
                    <a:pt x="2002" y="21"/>
                  </a:cubicBezTo>
                  <a:cubicBezTo>
                    <a:pt x="1958" y="21"/>
                    <a:pt x="1913" y="26"/>
                    <a:pt x="1868" y="38"/>
                  </a:cubicBezTo>
                  <a:cubicBezTo>
                    <a:pt x="1735" y="72"/>
                    <a:pt x="1635" y="172"/>
                    <a:pt x="1534" y="239"/>
                  </a:cubicBezTo>
                  <a:cubicBezTo>
                    <a:pt x="1101" y="539"/>
                    <a:pt x="534" y="706"/>
                    <a:pt x="0" y="706"/>
                  </a:cubicBezTo>
                  <a:lnTo>
                    <a:pt x="0" y="739"/>
                  </a:lnTo>
                  <a:cubicBezTo>
                    <a:pt x="567" y="1073"/>
                    <a:pt x="1034" y="1640"/>
                    <a:pt x="1668" y="1940"/>
                  </a:cubicBezTo>
                  <a:cubicBezTo>
                    <a:pt x="2024" y="2118"/>
                    <a:pt x="2427" y="2214"/>
                    <a:pt x="2827" y="2214"/>
                  </a:cubicBezTo>
                  <a:cubicBezTo>
                    <a:pt x="3103" y="2214"/>
                    <a:pt x="3378" y="2168"/>
                    <a:pt x="3636" y="2073"/>
                  </a:cubicBezTo>
                  <a:cubicBezTo>
                    <a:pt x="4103" y="1906"/>
                    <a:pt x="4370" y="1540"/>
                    <a:pt x="4637" y="1306"/>
                  </a:cubicBezTo>
                  <a:cubicBezTo>
                    <a:pt x="4904" y="1073"/>
                    <a:pt x="5204" y="672"/>
                    <a:pt x="5537" y="639"/>
                  </a:cubicBezTo>
                  <a:lnTo>
                    <a:pt x="5537" y="606"/>
                  </a:lnTo>
                  <a:cubicBezTo>
                    <a:pt x="5426" y="632"/>
                    <a:pt x="5313" y="644"/>
                    <a:pt x="5199" y="644"/>
                  </a:cubicBezTo>
                  <a:cubicBezTo>
                    <a:pt x="4731" y="644"/>
                    <a:pt x="4258" y="440"/>
                    <a:pt x="3936" y="172"/>
                  </a:cubicBezTo>
                  <a:cubicBezTo>
                    <a:pt x="3869" y="105"/>
                    <a:pt x="3703" y="5"/>
                    <a:pt x="3536" y="5"/>
                  </a:cubicBezTo>
                  <a:cubicBezTo>
                    <a:pt x="3515" y="2"/>
                    <a:pt x="3495" y="1"/>
                    <a:pt x="3476" y="1"/>
                  </a:cubicBezTo>
                  <a:close/>
                </a:path>
              </a:pathLst>
            </a:custGeom>
            <a:solidFill>
              <a:srgbClr val="E66E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8d73375b1c_0_7"/>
            <p:cNvSpPr/>
            <p:nvPr/>
          </p:nvSpPr>
          <p:spPr>
            <a:xfrm>
              <a:off x="6709478" y="1389321"/>
              <a:ext cx="136428" cy="17233"/>
            </a:xfrm>
            <a:custGeom>
              <a:rect b="b" l="l" r="r" t="t"/>
              <a:pathLst>
                <a:path extrusionOk="0" h="829" w="6563">
                  <a:moveTo>
                    <a:pt x="6466" y="0"/>
                  </a:moveTo>
                  <a:cubicBezTo>
                    <a:pt x="6457" y="0"/>
                    <a:pt x="6448" y="2"/>
                    <a:pt x="6439" y="7"/>
                  </a:cubicBezTo>
                  <a:cubicBezTo>
                    <a:pt x="5428" y="487"/>
                    <a:pt x="4320" y="729"/>
                    <a:pt x="3206" y="729"/>
                  </a:cubicBezTo>
                  <a:cubicBezTo>
                    <a:pt x="2151" y="729"/>
                    <a:pt x="1090" y="512"/>
                    <a:pt x="101" y="74"/>
                  </a:cubicBezTo>
                  <a:cubicBezTo>
                    <a:pt x="34" y="74"/>
                    <a:pt x="1" y="174"/>
                    <a:pt x="67" y="174"/>
                  </a:cubicBezTo>
                  <a:cubicBezTo>
                    <a:pt x="1057" y="612"/>
                    <a:pt x="2126" y="829"/>
                    <a:pt x="3196" y="829"/>
                  </a:cubicBezTo>
                  <a:cubicBezTo>
                    <a:pt x="4327" y="829"/>
                    <a:pt x="5460" y="587"/>
                    <a:pt x="6505" y="107"/>
                  </a:cubicBezTo>
                  <a:cubicBezTo>
                    <a:pt x="6563" y="78"/>
                    <a:pt x="6521" y="0"/>
                    <a:pt x="6466" y="0"/>
                  </a:cubicBezTo>
                  <a:close/>
                </a:path>
              </a:pathLst>
            </a:custGeom>
            <a:solidFill>
              <a:srgbClr val="CE56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8d73375b1c_0_7"/>
            <p:cNvSpPr/>
            <p:nvPr/>
          </p:nvSpPr>
          <p:spPr>
            <a:xfrm>
              <a:off x="6284400" y="1683146"/>
              <a:ext cx="931966" cy="432359"/>
            </a:xfrm>
            <a:custGeom>
              <a:rect b="b" l="l" r="r" t="t"/>
              <a:pathLst>
                <a:path extrusionOk="0" h="20799" w="44833">
                  <a:moveTo>
                    <a:pt x="14544" y="0"/>
                  </a:moveTo>
                  <a:cubicBezTo>
                    <a:pt x="14224" y="0"/>
                    <a:pt x="13913" y="56"/>
                    <a:pt x="13610" y="183"/>
                  </a:cubicBezTo>
                  <a:cubicBezTo>
                    <a:pt x="5605" y="3619"/>
                    <a:pt x="1" y="11558"/>
                    <a:pt x="1" y="20798"/>
                  </a:cubicBezTo>
                  <a:lnTo>
                    <a:pt x="44833" y="20798"/>
                  </a:lnTo>
                  <a:cubicBezTo>
                    <a:pt x="44833" y="12159"/>
                    <a:pt x="39929" y="4653"/>
                    <a:pt x="32757" y="917"/>
                  </a:cubicBezTo>
                  <a:cubicBezTo>
                    <a:pt x="32259" y="655"/>
                    <a:pt x="31763" y="544"/>
                    <a:pt x="31267" y="544"/>
                  </a:cubicBezTo>
                  <a:cubicBezTo>
                    <a:pt x="28672" y="544"/>
                    <a:pt x="26053" y="3552"/>
                    <a:pt x="22917" y="3552"/>
                  </a:cubicBezTo>
                  <a:cubicBezTo>
                    <a:pt x="20132" y="3552"/>
                    <a:pt x="17084" y="0"/>
                    <a:pt x="14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8d73375b1c_0_7"/>
            <p:cNvSpPr/>
            <p:nvPr/>
          </p:nvSpPr>
          <p:spPr>
            <a:xfrm>
              <a:off x="6773963" y="1703581"/>
              <a:ext cx="194883" cy="264355"/>
            </a:xfrm>
            <a:custGeom>
              <a:rect b="b" l="l" r="r" t="t"/>
              <a:pathLst>
                <a:path extrusionOk="0" h="12717" w="9375">
                  <a:moveTo>
                    <a:pt x="9307" y="1"/>
                  </a:moveTo>
                  <a:lnTo>
                    <a:pt x="9307" y="1"/>
                  </a:lnTo>
                  <a:cubicBezTo>
                    <a:pt x="7973" y="568"/>
                    <a:pt x="6672" y="1235"/>
                    <a:pt x="5405" y="1936"/>
                  </a:cubicBezTo>
                  <a:cubicBezTo>
                    <a:pt x="4137" y="2636"/>
                    <a:pt x="2903" y="3437"/>
                    <a:pt x="1902" y="4471"/>
                  </a:cubicBezTo>
                  <a:cubicBezTo>
                    <a:pt x="935" y="5505"/>
                    <a:pt x="201" y="6839"/>
                    <a:pt x="168" y="8240"/>
                  </a:cubicBezTo>
                  <a:lnTo>
                    <a:pt x="1" y="8907"/>
                  </a:lnTo>
                  <a:cubicBezTo>
                    <a:pt x="1569" y="10375"/>
                    <a:pt x="3637" y="11509"/>
                    <a:pt x="5505" y="12577"/>
                  </a:cubicBezTo>
                  <a:cubicBezTo>
                    <a:pt x="5620" y="12634"/>
                    <a:pt x="5735" y="12717"/>
                    <a:pt x="5872" y="12717"/>
                  </a:cubicBezTo>
                  <a:cubicBezTo>
                    <a:pt x="5893" y="12717"/>
                    <a:pt x="5916" y="12715"/>
                    <a:pt x="5938" y="12710"/>
                  </a:cubicBezTo>
                  <a:cubicBezTo>
                    <a:pt x="6172" y="12710"/>
                    <a:pt x="6339" y="12510"/>
                    <a:pt x="6472" y="12310"/>
                  </a:cubicBezTo>
                  <a:cubicBezTo>
                    <a:pt x="7406" y="10875"/>
                    <a:pt x="8007" y="9274"/>
                    <a:pt x="8407" y="7640"/>
                  </a:cubicBezTo>
                  <a:cubicBezTo>
                    <a:pt x="9074" y="5138"/>
                    <a:pt x="9374" y="2569"/>
                    <a:pt x="9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8d73375b1c_0_7"/>
            <p:cNvSpPr/>
            <p:nvPr/>
          </p:nvSpPr>
          <p:spPr>
            <a:xfrm>
              <a:off x="6565935" y="1687636"/>
              <a:ext cx="208748" cy="279467"/>
            </a:xfrm>
            <a:custGeom>
              <a:rect b="b" l="l" r="r" t="t"/>
              <a:pathLst>
                <a:path extrusionOk="0" h="13444" w="10042">
                  <a:moveTo>
                    <a:pt x="67" y="1"/>
                  </a:moveTo>
                  <a:lnTo>
                    <a:pt x="67" y="1"/>
                  </a:lnTo>
                  <a:cubicBezTo>
                    <a:pt x="1" y="2736"/>
                    <a:pt x="334" y="5438"/>
                    <a:pt x="1035" y="8106"/>
                  </a:cubicBezTo>
                  <a:cubicBezTo>
                    <a:pt x="1502" y="9808"/>
                    <a:pt x="2136" y="11509"/>
                    <a:pt x="3170" y="13010"/>
                  </a:cubicBezTo>
                  <a:cubicBezTo>
                    <a:pt x="3303" y="13210"/>
                    <a:pt x="3470" y="13444"/>
                    <a:pt x="3737" y="13444"/>
                  </a:cubicBezTo>
                  <a:cubicBezTo>
                    <a:pt x="3903" y="13444"/>
                    <a:pt x="4070" y="13377"/>
                    <a:pt x="4204" y="13310"/>
                  </a:cubicBezTo>
                  <a:cubicBezTo>
                    <a:pt x="6238" y="12176"/>
                    <a:pt x="8340" y="11175"/>
                    <a:pt x="10008" y="9608"/>
                  </a:cubicBezTo>
                  <a:lnTo>
                    <a:pt x="10041" y="8707"/>
                  </a:lnTo>
                  <a:cubicBezTo>
                    <a:pt x="9974" y="7239"/>
                    <a:pt x="9207" y="5838"/>
                    <a:pt x="8140" y="4737"/>
                  </a:cubicBezTo>
                  <a:cubicBezTo>
                    <a:pt x="7039" y="3637"/>
                    <a:pt x="5705" y="2803"/>
                    <a:pt x="4337" y="2035"/>
                  </a:cubicBezTo>
                  <a:cubicBezTo>
                    <a:pt x="2936" y="1302"/>
                    <a:pt x="1535" y="6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8d73375b1c_0_7"/>
            <p:cNvSpPr/>
            <p:nvPr/>
          </p:nvSpPr>
          <p:spPr>
            <a:xfrm>
              <a:off x="6566642" y="1649510"/>
              <a:ext cx="401490" cy="237165"/>
            </a:xfrm>
            <a:custGeom>
              <a:rect b="b" l="l" r="r" t="t"/>
              <a:pathLst>
                <a:path extrusionOk="0" h="11409" w="19314">
                  <a:moveTo>
                    <a:pt x="8840" y="0"/>
                  </a:moveTo>
                  <a:cubicBezTo>
                    <a:pt x="5704" y="0"/>
                    <a:pt x="2735" y="667"/>
                    <a:pt x="0" y="1835"/>
                  </a:cubicBezTo>
                  <a:cubicBezTo>
                    <a:pt x="1101" y="6204"/>
                    <a:pt x="7906" y="11408"/>
                    <a:pt x="9774" y="11408"/>
                  </a:cubicBezTo>
                  <a:cubicBezTo>
                    <a:pt x="11608" y="11408"/>
                    <a:pt x="17980" y="6571"/>
                    <a:pt x="19314" y="2602"/>
                  </a:cubicBezTo>
                  <a:cubicBezTo>
                    <a:pt x="16212" y="934"/>
                    <a:pt x="12642" y="0"/>
                    <a:pt x="88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8d73375b1c_0_7"/>
            <p:cNvSpPr/>
            <p:nvPr/>
          </p:nvSpPr>
          <p:spPr>
            <a:xfrm>
              <a:off x="6768413" y="1888037"/>
              <a:ext cx="8357" cy="226771"/>
            </a:xfrm>
            <a:custGeom>
              <a:rect b="b" l="l" r="r" t="t"/>
              <a:pathLst>
                <a:path extrusionOk="0" h="10909" w="402">
                  <a:moveTo>
                    <a:pt x="201" y="1"/>
                  </a:moveTo>
                  <a:cubicBezTo>
                    <a:pt x="101" y="1"/>
                    <a:pt x="1" y="68"/>
                    <a:pt x="1" y="201"/>
                  </a:cubicBezTo>
                  <a:lnTo>
                    <a:pt x="1" y="10709"/>
                  </a:lnTo>
                  <a:cubicBezTo>
                    <a:pt x="1" y="10842"/>
                    <a:pt x="101" y="10909"/>
                    <a:pt x="201" y="10909"/>
                  </a:cubicBezTo>
                  <a:cubicBezTo>
                    <a:pt x="301" y="10909"/>
                    <a:pt x="401" y="10842"/>
                    <a:pt x="401" y="10709"/>
                  </a:cubicBezTo>
                  <a:lnTo>
                    <a:pt x="401" y="201"/>
                  </a:lnTo>
                  <a:cubicBezTo>
                    <a:pt x="401" y="68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0" name="Google Shape;520;g8d73375b1c_0_7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5707325" y="375375"/>
            <a:ext cx="2773125" cy="47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d73375b1c_0_397"/>
          <p:cNvSpPr txBox="1"/>
          <p:nvPr>
            <p:ph type="title"/>
          </p:nvPr>
        </p:nvSpPr>
        <p:spPr>
          <a:xfrm>
            <a:off x="629750" y="353428"/>
            <a:ext cx="30411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Идея приложения</a:t>
            </a:r>
            <a:endParaRPr/>
          </a:p>
        </p:txBody>
      </p:sp>
      <p:pic>
        <p:nvPicPr>
          <p:cNvPr id="526" name="Google Shape;526;g8d73375b1c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950" y="1524950"/>
            <a:ext cx="1552975" cy="33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8d73375b1c_0_397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1229550" y="1346425"/>
            <a:ext cx="2175075" cy="37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8d73375b1c_0_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975" y="1542863"/>
            <a:ext cx="1552975" cy="33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8d73375b1c_0_397"/>
          <p:cNvPicPr preferRelativeResize="0"/>
          <p:nvPr/>
        </p:nvPicPr>
        <p:blipFill rotWithShape="1">
          <a:blip r:embed="rId4">
            <a:alphaModFix/>
          </a:blip>
          <a:srcRect b="0" l="0" r="50893" t="0"/>
          <a:stretch/>
        </p:blipFill>
        <p:spPr>
          <a:xfrm>
            <a:off x="6159250" y="1322750"/>
            <a:ext cx="2175075" cy="37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8d73375b1c_0_3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9325" y="1127525"/>
            <a:ext cx="1627100" cy="35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8d73375b1c_0_397"/>
          <p:cNvPicPr preferRelativeResize="0"/>
          <p:nvPr/>
        </p:nvPicPr>
        <p:blipFill rotWithShape="1">
          <a:blip r:embed="rId4">
            <a:alphaModFix/>
          </a:blip>
          <a:srcRect b="0" l="5776" r="50892" t="0"/>
          <a:stretch/>
        </p:blipFill>
        <p:spPr>
          <a:xfrm>
            <a:off x="3803000" y="937700"/>
            <a:ext cx="2034075" cy="39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Аналоги</a:t>
            </a:r>
            <a:endParaRPr/>
          </a:p>
        </p:txBody>
      </p:sp>
      <p:grpSp>
        <p:nvGrpSpPr>
          <p:cNvPr id="537" name="Google Shape;537;p13"/>
          <p:cNvGrpSpPr/>
          <p:nvPr/>
        </p:nvGrpSpPr>
        <p:grpSpPr>
          <a:xfrm>
            <a:off x="2877024" y="1495411"/>
            <a:ext cx="3591515" cy="3120273"/>
            <a:chOff x="2971578" y="1495411"/>
            <a:chExt cx="3591515" cy="3120273"/>
          </a:xfrm>
        </p:grpSpPr>
        <p:grpSp>
          <p:nvGrpSpPr>
            <p:cNvPr id="538" name="Google Shape;538;p13"/>
            <p:cNvGrpSpPr/>
            <p:nvPr/>
          </p:nvGrpSpPr>
          <p:grpSpPr>
            <a:xfrm>
              <a:off x="2971587" y="1573186"/>
              <a:ext cx="3122875" cy="3042498"/>
              <a:chOff x="4484375" y="647000"/>
              <a:chExt cx="4485600" cy="4370150"/>
            </a:xfrm>
          </p:grpSpPr>
          <p:sp>
            <p:nvSpPr>
              <p:cNvPr id="539" name="Google Shape;539;p13"/>
              <p:cNvSpPr/>
              <p:nvPr/>
            </p:nvSpPr>
            <p:spPr>
              <a:xfrm>
                <a:off x="4484375" y="647000"/>
                <a:ext cx="4485600" cy="4072925"/>
              </a:xfrm>
              <a:custGeom>
                <a:rect b="b" l="l" r="r" t="t"/>
                <a:pathLst>
                  <a:path extrusionOk="0" h="162917" w="179424">
                    <a:moveTo>
                      <a:pt x="102922" y="598"/>
                    </a:moveTo>
                    <a:cubicBezTo>
                      <a:pt x="109990" y="598"/>
                      <a:pt x="117592" y="2104"/>
                      <a:pt x="125170" y="5047"/>
                    </a:cubicBezTo>
                    <a:cubicBezTo>
                      <a:pt x="134371" y="8639"/>
                      <a:pt x="143339" y="14248"/>
                      <a:pt x="151126" y="21293"/>
                    </a:cubicBezTo>
                    <a:cubicBezTo>
                      <a:pt x="159377" y="28756"/>
                      <a:pt x="166237" y="37794"/>
                      <a:pt x="170941" y="47458"/>
                    </a:cubicBezTo>
                    <a:cubicBezTo>
                      <a:pt x="176132" y="58142"/>
                      <a:pt x="178774" y="69451"/>
                      <a:pt x="178797" y="81085"/>
                    </a:cubicBezTo>
                    <a:cubicBezTo>
                      <a:pt x="178821" y="107574"/>
                      <a:pt x="164475" y="125929"/>
                      <a:pt x="152447" y="136659"/>
                    </a:cubicBezTo>
                    <a:cubicBezTo>
                      <a:pt x="137522" y="149962"/>
                      <a:pt x="117847" y="159046"/>
                      <a:pt x="98472" y="161596"/>
                    </a:cubicBezTo>
                    <a:cubicBezTo>
                      <a:pt x="94651" y="162096"/>
                      <a:pt x="90734" y="162342"/>
                      <a:pt x="86775" y="162342"/>
                    </a:cubicBezTo>
                    <a:cubicBezTo>
                      <a:pt x="72749" y="162342"/>
                      <a:pt x="58189" y="159252"/>
                      <a:pt x="45447" y="153415"/>
                    </a:cubicBezTo>
                    <a:cubicBezTo>
                      <a:pt x="36896" y="149521"/>
                      <a:pt x="29410" y="144562"/>
                      <a:pt x="23176" y="138652"/>
                    </a:cubicBezTo>
                    <a:cubicBezTo>
                      <a:pt x="16525" y="132372"/>
                      <a:pt x="11473" y="125187"/>
                      <a:pt x="8182" y="117285"/>
                    </a:cubicBezTo>
                    <a:cubicBezTo>
                      <a:pt x="1461" y="101132"/>
                      <a:pt x="1" y="76102"/>
                      <a:pt x="12701" y="59347"/>
                    </a:cubicBezTo>
                    <a:cubicBezTo>
                      <a:pt x="17243" y="53344"/>
                      <a:pt x="21531" y="51212"/>
                      <a:pt x="29294" y="47319"/>
                    </a:cubicBezTo>
                    <a:cubicBezTo>
                      <a:pt x="32840" y="45558"/>
                      <a:pt x="37243" y="43356"/>
                      <a:pt x="42713" y="40250"/>
                    </a:cubicBezTo>
                    <a:cubicBezTo>
                      <a:pt x="62296" y="29173"/>
                      <a:pt x="72029" y="19555"/>
                      <a:pt x="79121" y="12556"/>
                    </a:cubicBezTo>
                    <a:cubicBezTo>
                      <a:pt x="86027" y="5719"/>
                      <a:pt x="90199" y="1617"/>
                      <a:pt x="98310" y="806"/>
                    </a:cubicBezTo>
                    <a:cubicBezTo>
                      <a:pt x="99816" y="667"/>
                      <a:pt x="101346" y="598"/>
                      <a:pt x="102922" y="598"/>
                    </a:cubicBezTo>
                    <a:close/>
                    <a:moveTo>
                      <a:pt x="102923" y="1"/>
                    </a:moveTo>
                    <a:cubicBezTo>
                      <a:pt x="101343" y="1"/>
                      <a:pt x="99788" y="76"/>
                      <a:pt x="98264" y="227"/>
                    </a:cubicBezTo>
                    <a:cubicBezTo>
                      <a:pt x="89921" y="1061"/>
                      <a:pt x="85471" y="5464"/>
                      <a:pt x="78727" y="12116"/>
                    </a:cubicBezTo>
                    <a:cubicBezTo>
                      <a:pt x="71635" y="19115"/>
                      <a:pt x="61948" y="28686"/>
                      <a:pt x="42435" y="39741"/>
                    </a:cubicBezTo>
                    <a:cubicBezTo>
                      <a:pt x="36965" y="42846"/>
                      <a:pt x="32562" y="45048"/>
                      <a:pt x="29039" y="46809"/>
                    </a:cubicBezTo>
                    <a:cubicBezTo>
                      <a:pt x="21183" y="50726"/>
                      <a:pt x="16872" y="52881"/>
                      <a:pt x="12237" y="58976"/>
                    </a:cubicBezTo>
                    <a:cubicBezTo>
                      <a:pt x="6444" y="66624"/>
                      <a:pt x="3106" y="76659"/>
                      <a:pt x="2573" y="87968"/>
                    </a:cubicBezTo>
                    <a:cubicBezTo>
                      <a:pt x="2110" y="98049"/>
                      <a:pt x="3918" y="108524"/>
                      <a:pt x="7649" y="117493"/>
                    </a:cubicBezTo>
                    <a:cubicBezTo>
                      <a:pt x="10986" y="125466"/>
                      <a:pt x="16061" y="132743"/>
                      <a:pt x="22782" y="139069"/>
                    </a:cubicBezTo>
                    <a:cubicBezTo>
                      <a:pt x="29063" y="145025"/>
                      <a:pt x="36595" y="150008"/>
                      <a:pt x="45193" y="153948"/>
                    </a:cubicBezTo>
                    <a:cubicBezTo>
                      <a:pt x="58032" y="159811"/>
                      <a:pt x="72678" y="162917"/>
                      <a:pt x="86769" y="162917"/>
                    </a:cubicBezTo>
                    <a:cubicBezTo>
                      <a:pt x="90755" y="162917"/>
                      <a:pt x="94718" y="162685"/>
                      <a:pt x="98565" y="162152"/>
                    </a:cubicBezTo>
                    <a:cubicBezTo>
                      <a:pt x="118055" y="159603"/>
                      <a:pt x="137824" y="150472"/>
                      <a:pt x="152841" y="137099"/>
                    </a:cubicBezTo>
                    <a:cubicBezTo>
                      <a:pt x="164962" y="126277"/>
                      <a:pt x="179423" y="107783"/>
                      <a:pt x="179377" y="81085"/>
                    </a:cubicBezTo>
                    <a:cubicBezTo>
                      <a:pt x="179354" y="69358"/>
                      <a:pt x="176689" y="57956"/>
                      <a:pt x="171451" y="47203"/>
                    </a:cubicBezTo>
                    <a:cubicBezTo>
                      <a:pt x="166723" y="37469"/>
                      <a:pt x="159817" y="28362"/>
                      <a:pt x="151520" y="20853"/>
                    </a:cubicBezTo>
                    <a:cubicBezTo>
                      <a:pt x="143687" y="13761"/>
                      <a:pt x="134649" y="8106"/>
                      <a:pt x="125379" y="4514"/>
                    </a:cubicBezTo>
                    <a:cubicBezTo>
                      <a:pt x="117731" y="1535"/>
                      <a:pt x="110068" y="1"/>
                      <a:pt x="102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4484375" y="944175"/>
                <a:ext cx="4485600" cy="4072975"/>
              </a:xfrm>
              <a:custGeom>
                <a:rect b="b" l="l" r="r" t="t"/>
                <a:pathLst>
                  <a:path extrusionOk="0" h="162919" w="179424">
                    <a:moveTo>
                      <a:pt x="102922" y="576"/>
                    </a:moveTo>
                    <a:cubicBezTo>
                      <a:pt x="109990" y="576"/>
                      <a:pt x="117592" y="2106"/>
                      <a:pt x="125170" y="5049"/>
                    </a:cubicBezTo>
                    <a:cubicBezTo>
                      <a:pt x="134371" y="8618"/>
                      <a:pt x="143339" y="14227"/>
                      <a:pt x="151126" y="21272"/>
                    </a:cubicBezTo>
                    <a:cubicBezTo>
                      <a:pt x="159377" y="28734"/>
                      <a:pt x="166237" y="37796"/>
                      <a:pt x="170941" y="47460"/>
                    </a:cubicBezTo>
                    <a:cubicBezTo>
                      <a:pt x="176132" y="58120"/>
                      <a:pt x="178774" y="69453"/>
                      <a:pt x="178797" y="81087"/>
                    </a:cubicBezTo>
                    <a:cubicBezTo>
                      <a:pt x="178821" y="107576"/>
                      <a:pt x="164475" y="125931"/>
                      <a:pt x="152447" y="136661"/>
                    </a:cubicBezTo>
                    <a:cubicBezTo>
                      <a:pt x="137522" y="149964"/>
                      <a:pt x="117847" y="159048"/>
                      <a:pt x="98472" y="161574"/>
                    </a:cubicBezTo>
                    <a:cubicBezTo>
                      <a:pt x="94639" y="162081"/>
                      <a:pt x="90709" y="162330"/>
                      <a:pt x="86737" y="162330"/>
                    </a:cubicBezTo>
                    <a:cubicBezTo>
                      <a:pt x="72723" y="162330"/>
                      <a:pt x="58178" y="159231"/>
                      <a:pt x="45447" y="153417"/>
                    </a:cubicBezTo>
                    <a:cubicBezTo>
                      <a:pt x="36896" y="149500"/>
                      <a:pt x="29410" y="144541"/>
                      <a:pt x="23176" y="138654"/>
                    </a:cubicBezTo>
                    <a:cubicBezTo>
                      <a:pt x="16525" y="132350"/>
                      <a:pt x="11473" y="125166"/>
                      <a:pt x="8182" y="117263"/>
                    </a:cubicBezTo>
                    <a:cubicBezTo>
                      <a:pt x="1461" y="101110"/>
                      <a:pt x="1" y="76081"/>
                      <a:pt x="12701" y="59325"/>
                    </a:cubicBezTo>
                    <a:cubicBezTo>
                      <a:pt x="17243" y="53346"/>
                      <a:pt x="21531" y="51191"/>
                      <a:pt x="29294" y="47321"/>
                    </a:cubicBezTo>
                    <a:cubicBezTo>
                      <a:pt x="32840" y="45559"/>
                      <a:pt x="37243" y="43358"/>
                      <a:pt x="42713" y="40252"/>
                    </a:cubicBezTo>
                    <a:cubicBezTo>
                      <a:pt x="62296" y="29151"/>
                      <a:pt x="72029" y="19557"/>
                      <a:pt x="79121" y="12535"/>
                    </a:cubicBezTo>
                    <a:cubicBezTo>
                      <a:pt x="86027" y="5721"/>
                      <a:pt x="90199" y="1619"/>
                      <a:pt x="98310" y="808"/>
                    </a:cubicBezTo>
                    <a:cubicBezTo>
                      <a:pt x="99816" y="646"/>
                      <a:pt x="101346" y="576"/>
                      <a:pt x="102922" y="576"/>
                    </a:cubicBezTo>
                    <a:close/>
                    <a:moveTo>
                      <a:pt x="102963" y="1"/>
                    </a:moveTo>
                    <a:cubicBezTo>
                      <a:pt x="101369" y="1"/>
                      <a:pt x="99800" y="76"/>
                      <a:pt x="98264" y="229"/>
                    </a:cubicBezTo>
                    <a:cubicBezTo>
                      <a:pt x="89921" y="1040"/>
                      <a:pt x="85471" y="5443"/>
                      <a:pt x="78727" y="12118"/>
                    </a:cubicBezTo>
                    <a:cubicBezTo>
                      <a:pt x="71635" y="19117"/>
                      <a:pt x="61948" y="28688"/>
                      <a:pt x="42435" y="39742"/>
                    </a:cubicBezTo>
                    <a:cubicBezTo>
                      <a:pt x="36965" y="42825"/>
                      <a:pt x="32562" y="45026"/>
                      <a:pt x="29039" y="46788"/>
                    </a:cubicBezTo>
                    <a:cubicBezTo>
                      <a:pt x="21183" y="50704"/>
                      <a:pt x="16872" y="52883"/>
                      <a:pt x="12237" y="58978"/>
                    </a:cubicBezTo>
                    <a:cubicBezTo>
                      <a:pt x="6444" y="66626"/>
                      <a:pt x="3106" y="76637"/>
                      <a:pt x="2573" y="87970"/>
                    </a:cubicBezTo>
                    <a:cubicBezTo>
                      <a:pt x="2110" y="98028"/>
                      <a:pt x="3918" y="108526"/>
                      <a:pt x="7649" y="117495"/>
                    </a:cubicBezTo>
                    <a:cubicBezTo>
                      <a:pt x="10986" y="125467"/>
                      <a:pt x="16061" y="132721"/>
                      <a:pt x="22782" y="139071"/>
                    </a:cubicBezTo>
                    <a:cubicBezTo>
                      <a:pt x="29063" y="145004"/>
                      <a:pt x="36595" y="150010"/>
                      <a:pt x="45193" y="153950"/>
                    </a:cubicBezTo>
                    <a:cubicBezTo>
                      <a:pt x="58032" y="159790"/>
                      <a:pt x="72678" y="162918"/>
                      <a:pt x="86769" y="162918"/>
                    </a:cubicBezTo>
                    <a:cubicBezTo>
                      <a:pt x="90755" y="162918"/>
                      <a:pt x="94718" y="162664"/>
                      <a:pt x="98565" y="162154"/>
                    </a:cubicBezTo>
                    <a:cubicBezTo>
                      <a:pt x="118055" y="159604"/>
                      <a:pt x="137824" y="150450"/>
                      <a:pt x="152841" y="137078"/>
                    </a:cubicBezTo>
                    <a:cubicBezTo>
                      <a:pt x="164962" y="126278"/>
                      <a:pt x="179423" y="107785"/>
                      <a:pt x="179377" y="81064"/>
                    </a:cubicBezTo>
                    <a:cubicBezTo>
                      <a:pt x="179354" y="69360"/>
                      <a:pt x="176689" y="57958"/>
                      <a:pt x="171451" y="47182"/>
                    </a:cubicBezTo>
                    <a:cubicBezTo>
                      <a:pt x="166723" y="37471"/>
                      <a:pt x="159817" y="28363"/>
                      <a:pt x="151520" y="20831"/>
                    </a:cubicBezTo>
                    <a:cubicBezTo>
                      <a:pt x="143687" y="13763"/>
                      <a:pt x="134649" y="8108"/>
                      <a:pt x="125379" y="4493"/>
                    </a:cubicBezTo>
                    <a:cubicBezTo>
                      <a:pt x="117745" y="1519"/>
                      <a:pt x="110096" y="1"/>
                      <a:pt x="1029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" name="Google Shape;541;p13"/>
            <p:cNvGrpSpPr/>
            <p:nvPr/>
          </p:nvGrpSpPr>
          <p:grpSpPr>
            <a:xfrm>
              <a:off x="3481034" y="1495411"/>
              <a:ext cx="3082059" cy="2548020"/>
              <a:chOff x="2972975" y="1190625"/>
              <a:chExt cx="3196825" cy="2642900"/>
            </a:xfrm>
          </p:grpSpPr>
          <p:sp>
            <p:nvSpPr>
              <p:cNvPr id="542" name="Google Shape;542;p13"/>
              <p:cNvSpPr/>
              <p:nvPr/>
            </p:nvSpPr>
            <p:spPr>
              <a:xfrm>
                <a:off x="2972975" y="2470150"/>
                <a:ext cx="2687875" cy="1363375"/>
              </a:xfrm>
              <a:custGeom>
                <a:rect b="b" l="l" r="r" t="t"/>
                <a:pathLst>
                  <a:path extrusionOk="0" h="54535" w="107515">
                    <a:moveTo>
                      <a:pt x="2617" y="1"/>
                    </a:moveTo>
                    <a:cubicBezTo>
                      <a:pt x="2617" y="1"/>
                      <a:pt x="0" y="54534"/>
                      <a:pt x="53798" y="54534"/>
                    </a:cubicBezTo>
                    <a:cubicBezTo>
                      <a:pt x="107514" y="54534"/>
                      <a:pt x="104980" y="1"/>
                      <a:pt x="1049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5274500" y="2664050"/>
                <a:ext cx="895300" cy="805625"/>
              </a:xfrm>
              <a:custGeom>
                <a:rect b="b" l="l" r="r" t="t"/>
                <a:pathLst>
                  <a:path extrusionOk="0" h="32225" w="35812">
                    <a:moveTo>
                      <a:pt x="21241" y="1"/>
                    </a:moveTo>
                    <a:cubicBezTo>
                      <a:pt x="16843" y="1"/>
                      <a:pt x="12919" y="1156"/>
                      <a:pt x="12919" y="1156"/>
                    </a:cubicBezTo>
                    <a:lnTo>
                      <a:pt x="11611" y="8596"/>
                    </a:lnTo>
                    <a:cubicBezTo>
                      <a:pt x="11611" y="8596"/>
                      <a:pt x="15078" y="7616"/>
                      <a:pt x="18439" y="7616"/>
                    </a:cubicBezTo>
                    <a:cubicBezTo>
                      <a:pt x="22339" y="7616"/>
                      <a:pt x="26096" y="8937"/>
                      <a:pt x="24120" y="14647"/>
                    </a:cubicBezTo>
                    <a:cubicBezTo>
                      <a:pt x="21177" y="23231"/>
                      <a:pt x="6215" y="23313"/>
                      <a:pt x="6215" y="23313"/>
                    </a:cubicBezTo>
                    <a:cubicBezTo>
                      <a:pt x="5152" y="25357"/>
                      <a:pt x="1" y="32225"/>
                      <a:pt x="1" y="32225"/>
                    </a:cubicBezTo>
                    <a:cubicBezTo>
                      <a:pt x="30497" y="32225"/>
                      <a:pt x="35812" y="15383"/>
                      <a:pt x="32541" y="6144"/>
                    </a:cubicBezTo>
                    <a:cubicBezTo>
                      <a:pt x="30761" y="1217"/>
                      <a:pt x="25752" y="1"/>
                      <a:pt x="2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3909125" y="1190625"/>
                <a:ext cx="523275" cy="1026100"/>
              </a:xfrm>
              <a:custGeom>
                <a:rect b="b" l="l" r="r" t="t"/>
                <a:pathLst>
                  <a:path extrusionOk="0" h="41044" w="20931">
                    <a:moveTo>
                      <a:pt x="13736" y="0"/>
                    </a:moveTo>
                    <a:cubicBezTo>
                      <a:pt x="13736" y="0"/>
                      <a:pt x="13736" y="164"/>
                      <a:pt x="13736" y="491"/>
                    </a:cubicBezTo>
                    <a:cubicBezTo>
                      <a:pt x="13981" y="4824"/>
                      <a:pt x="12918" y="9402"/>
                      <a:pt x="11120" y="13327"/>
                    </a:cubicBezTo>
                    <a:cubicBezTo>
                      <a:pt x="7440" y="21094"/>
                      <a:pt x="0" y="28452"/>
                      <a:pt x="5887" y="37037"/>
                    </a:cubicBezTo>
                    <a:cubicBezTo>
                      <a:pt x="6214" y="37446"/>
                      <a:pt x="6623" y="37855"/>
                      <a:pt x="6950" y="38264"/>
                    </a:cubicBezTo>
                    <a:cubicBezTo>
                      <a:pt x="7686" y="38999"/>
                      <a:pt x="8340" y="39572"/>
                      <a:pt x="8994" y="39981"/>
                    </a:cubicBezTo>
                    <a:cubicBezTo>
                      <a:pt x="9566" y="40389"/>
                      <a:pt x="10139" y="40635"/>
                      <a:pt x="10466" y="40798"/>
                    </a:cubicBezTo>
                    <a:cubicBezTo>
                      <a:pt x="10793" y="40962"/>
                      <a:pt x="11038" y="41043"/>
                      <a:pt x="11038" y="41043"/>
                    </a:cubicBezTo>
                    <a:cubicBezTo>
                      <a:pt x="11038" y="41043"/>
                      <a:pt x="10956" y="40880"/>
                      <a:pt x="10874" y="40553"/>
                    </a:cubicBezTo>
                    <a:cubicBezTo>
                      <a:pt x="8340" y="33849"/>
                      <a:pt x="12019" y="27553"/>
                      <a:pt x="15943" y="21912"/>
                    </a:cubicBezTo>
                    <a:cubicBezTo>
                      <a:pt x="20359" y="15534"/>
                      <a:pt x="20931" y="5723"/>
                      <a:pt x="14145" y="327"/>
                    </a:cubicBezTo>
                    <a:cubicBezTo>
                      <a:pt x="13899" y="82"/>
                      <a:pt x="13736" y="0"/>
                      <a:pt x="13736" y="0"/>
                    </a:cubicBezTo>
                    <a:close/>
                  </a:path>
                </a:pathLst>
              </a:custGeom>
              <a:solidFill>
                <a:srgbClr val="F493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3"/>
              <p:cNvSpPr/>
              <p:nvPr/>
            </p:nvSpPr>
            <p:spPr>
              <a:xfrm>
                <a:off x="4299525" y="1503350"/>
                <a:ext cx="361800" cy="713375"/>
              </a:xfrm>
              <a:custGeom>
                <a:rect b="b" l="l" r="r" t="t"/>
                <a:pathLst>
                  <a:path extrusionOk="0" h="28535" w="14472">
                    <a:moveTo>
                      <a:pt x="9485" y="0"/>
                    </a:moveTo>
                    <a:cubicBezTo>
                      <a:pt x="9485" y="0"/>
                      <a:pt x="9485" y="164"/>
                      <a:pt x="9485" y="409"/>
                    </a:cubicBezTo>
                    <a:cubicBezTo>
                      <a:pt x="9730" y="3352"/>
                      <a:pt x="8994" y="6541"/>
                      <a:pt x="7686" y="9321"/>
                    </a:cubicBezTo>
                    <a:cubicBezTo>
                      <a:pt x="5233" y="14717"/>
                      <a:pt x="0" y="19786"/>
                      <a:pt x="4088" y="25755"/>
                    </a:cubicBezTo>
                    <a:cubicBezTo>
                      <a:pt x="4334" y="26082"/>
                      <a:pt x="4579" y="26327"/>
                      <a:pt x="4824" y="26572"/>
                    </a:cubicBezTo>
                    <a:cubicBezTo>
                      <a:pt x="5315" y="27144"/>
                      <a:pt x="5805" y="27472"/>
                      <a:pt x="6214" y="27799"/>
                    </a:cubicBezTo>
                    <a:cubicBezTo>
                      <a:pt x="6623" y="28044"/>
                      <a:pt x="7032" y="28289"/>
                      <a:pt x="7277" y="28371"/>
                    </a:cubicBezTo>
                    <a:cubicBezTo>
                      <a:pt x="7522" y="28534"/>
                      <a:pt x="7686" y="28534"/>
                      <a:pt x="7686" y="28534"/>
                    </a:cubicBezTo>
                    <a:cubicBezTo>
                      <a:pt x="7686" y="28534"/>
                      <a:pt x="7604" y="28371"/>
                      <a:pt x="7522" y="28207"/>
                    </a:cubicBezTo>
                    <a:cubicBezTo>
                      <a:pt x="5805" y="23547"/>
                      <a:pt x="8340" y="19214"/>
                      <a:pt x="11038" y="15289"/>
                    </a:cubicBezTo>
                    <a:cubicBezTo>
                      <a:pt x="14145" y="10874"/>
                      <a:pt x="14472" y="4007"/>
                      <a:pt x="9812" y="246"/>
                    </a:cubicBezTo>
                    <a:cubicBezTo>
                      <a:pt x="9648" y="82"/>
                      <a:pt x="9485" y="0"/>
                      <a:pt x="9485" y="0"/>
                    </a:cubicBezTo>
                    <a:close/>
                  </a:path>
                </a:pathLst>
              </a:custGeom>
              <a:solidFill>
                <a:srgbClr val="F493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6" name="Google Shape;546;p13"/>
            <p:cNvGrpSpPr/>
            <p:nvPr/>
          </p:nvGrpSpPr>
          <p:grpSpPr>
            <a:xfrm>
              <a:off x="2971578" y="2154815"/>
              <a:ext cx="1369910" cy="1837968"/>
              <a:chOff x="1846450" y="210375"/>
              <a:chExt cx="3804250" cy="5104050"/>
            </a:xfrm>
          </p:grpSpPr>
          <p:sp>
            <p:nvSpPr>
              <p:cNvPr id="547" name="Google Shape;547;p13"/>
              <p:cNvSpPr/>
              <p:nvPr/>
            </p:nvSpPr>
            <p:spPr>
              <a:xfrm>
                <a:off x="2016825" y="2532550"/>
                <a:ext cx="3408000" cy="2781875"/>
              </a:xfrm>
              <a:custGeom>
                <a:rect b="b" l="l" r="r" t="t"/>
                <a:pathLst>
                  <a:path extrusionOk="0" h="111275" w="136320">
                    <a:moveTo>
                      <a:pt x="68160" y="111274"/>
                    </a:moveTo>
                    <a:lnTo>
                      <a:pt x="68160" y="111274"/>
                    </a:lnTo>
                    <a:lnTo>
                      <a:pt x="17437" y="111274"/>
                    </a:lnTo>
                    <a:lnTo>
                      <a:pt x="1" y="0"/>
                    </a:lnTo>
                    <a:lnTo>
                      <a:pt x="68160" y="0"/>
                    </a:lnTo>
                    <a:lnTo>
                      <a:pt x="68160" y="0"/>
                    </a:lnTo>
                    <a:lnTo>
                      <a:pt x="136319" y="0"/>
                    </a:lnTo>
                    <a:lnTo>
                      <a:pt x="118883" y="1112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3800075" y="210375"/>
                <a:ext cx="614250" cy="653875"/>
              </a:xfrm>
              <a:custGeom>
                <a:rect b="b" l="l" r="r" t="t"/>
                <a:pathLst>
                  <a:path extrusionOk="0" h="26155" w="24570">
                    <a:moveTo>
                      <a:pt x="21716" y="4439"/>
                    </a:moveTo>
                    <a:cubicBezTo>
                      <a:pt x="21716" y="4439"/>
                      <a:pt x="14583" y="8401"/>
                      <a:pt x="9352" y="14900"/>
                    </a:cubicBezTo>
                    <a:cubicBezTo>
                      <a:pt x="4280" y="21241"/>
                      <a:pt x="3329" y="26155"/>
                      <a:pt x="3329" y="26155"/>
                    </a:cubicBezTo>
                    <a:lnTo>
                      <a:pt x="0" y="25362"/>
                    </a:lnTo>
                    <a:cubicBezTo>
                      <a:pt x="0" y="25362"/>
                      <a:pt x="1110" y="19814"/>
                      <a:pt x="6816" y="12840"/>
                    </a:cubicBezTo>
                    <a:cubicBezTo>
                      <a:pt x="12364" y="5865"/>
                      <a:pt x="20289" y="1586"/>
                      <a:pt x="20289" y="1586"/>
                    </a:cubicBezTo>
                    <a:cubicBezTo>
                      <a:pt x="22667" y="0"/>
                      <a:pt x="24569" y="2695"/>
                      <a:pt x="21716" y="44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3134325" y="654200"/>
                <a:ext cx="1315650" cy="1307725"/>
              </a:xfrm>
              <a:custGeom>
                <a:rect b="b" l="l" r="r" t="t"/>
                <a:pathLst>
                  <a:path extrusionOk="0" h="52309" w="52626">
                    <a:moveTo>
                      <a:pt x="26313" y="52309"/>
                    </a:moveTo>
                    <a:cubicBezTo>
                      <a:pt x="40896" y="52309"/>
                      <a:pt x="52626" y="40579"/>
                      <a:pt x="52626" y="26155"/>
                    </a:cubicBezTo>
                    <a:cubicBezTo>
                      <a:pt x="52626" y="11730"/>
                      <a:pt x="40896" y="1"/>
                      <a:pt x="26313" y="1"/>
                    </a:cubicBezTo>
                    <a:cubicBezTo>
                      <a:pt x="11889" y="1"/>
                      <a:pt x="1" y="11730"/>
                      <a:pt x="1" y="26155"/>
                    </a:cubicBezTo>
                    <a:cubicBezTo>
                      <a:pt x="1" y="40579"/>
                      <a:pt x="11889" y="52309"/>
                      <a:pt x="26313" y="523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1846450" y="1482425"/>
                <a:ext cx="3804250" cy="3229650"/>
              </a:xfrm>
              <a:custGeom>
                <a:rect b="b" l="l" r="r" t="t"/>
                <a:pathLst>
                  <a:path extrusionOk="0" h="129186" w="152170">
                    <a:moveTo>
                      <a:pt x="74975" y="0"/>
                    </a:moveTo>
                    <a:cubicBezTo>
                      <a:pt x="116346" y="0"/>
                      <a:pt x="149950" y="13315"/>
                      <a:pt x="149950" y="29641"/>
                    </a:cubicBezTo>
                    <a:cubicBezTo>
                      <a:pt x="149950" y="30592"/>
                      <a:pt x="149792" y="31385"/>
                      <a:pt x="149633" y="32336"/>
                    </a:cubicBezTo>
                    <a:lnTo>
                      <a:pt x="149633" y="32336"/>
                    </a:lnTo>
                    <a:cubicBezTo>
                      <a:pt x="152169" y="35189"/>
                      <a:pt x="139330" y="85912"/>
                      <a:pt x="130612" y="87022"/>
                    </a:cubicBezTo>
                    <a:cubicBezTo>
                      <a:pt x="121894" y="87973"/>
                      <a:pt x="125698" y="68952"/>
                      <a:pt x="121894" y="62294"/>
                    </a:cubicBezTo>
                    <a:cubicBezTo>
                      <a:pt x="119041" y="57222"/>
                      <a:pt x="107152" y="55320"/>
                      <a:pt x="105726" y="66416"/>
                    </a:cubicBezTo>
                    <a:cubicBezTo>
                      <a:pt x="103824" y="79255"/>
                      <a:pt x="101446" y="110957"/>
                      <a:pt x="100020" y="118090"/>
                    </a:cubicBezTo>
                    <a:cubicBezTo>
                      <a:pt x="98434" y="126966"/>
                      <a:pt x="90033" y="129186"/>
                      <a:pt x="86705" y="117773"/>
                    </a:cubicBezTo>
                    <a:cubicBezTo>
                      <a:pt x="83376" y="106202"/>
                      <a:pt x="84486" y="70537"/>
                      <a:pt x="79889" y="65623"/>
                    </a:cubicBezTo>
                    <a:cubicBezTo>
                      <a:pt x="68318" y="53101"/>
                      <a:pt x="63721" y="100971"/>
                      <a:pt x="52942" y="100337"/>
                    </a:cubicBezTo>
                    <a:cubicBezTo>
                      <a:pt x="47077" y="99861"/>
                      <a:pt x="40103" y="64197"/>
                      <a:pt x="36933" y="59758"/>
                    </a:cubicBezTo>
                    <a:cubicBezTo>
                      <a:pt x="27739" y="46919"/>
                      <a:pt x="16644" y="105251"/>
                      <a:pt x="14424" y="90826"/>
                    </a:cubicBezTo>
                    <a:cubicBezTo>
                      <a:pt x="13473" y="84169"/>
                      <a:pt x="4914" y="49297"/>
                      <a:pt x="1427" y="35348"/>
                    </a:cubicBezTo>
                    <a:cubicBezTo>
                      <a:pt x="476" y="33446"/>
                      <a:pt x="0" y="31544"/>
                      <a:pt x="0" y="29641"/>
                    </a:cubicBezTo>
                    <a:cubicBezTo>
                      <a:pt x="0" y="13315"/>
                      <a:pt x="33604" y="0"/>
                      <a:pt x="749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51" name="Google Shape;55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50" y="1855975"/>
            <a:ext cx="1431549" cy="143154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3"/>
          <p:cNvSpPr/>
          <p:nvPr/>
        </p:nvSpPr>
        <p:spPr>
          <a:xfrm>
            <a:off x="2066850" y="2635025"/>
            <a:ext cx="713412" cy="552353"/>
          </a:xfrm>
          <a:custGeom>
            <a:rect b="b" l="l" r="r" t="t"/>
            <a:pathLst>
              <a:path extrusionOk="0" h="27156" w="33600">
                <a:moveTo>
                  <a:pt x="0" y="0"/>
                </a:moveTo>
                <a:lnTo>
                  <a:pt x="21173" y="0"/>
                </a:lnTo>
                <a:lnTo>
                  <a:pt x="33600" y="2715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53" name="Google Shape;55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8550" y="353425"/>
            <a:ext cx="1039425" cy="10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3"/>
          <p:cNvSpPr/>
          <p:nvPr/>
        </p:nvSpPr>
        <p:spPr>
          <a:xfrm>
            <a:off x="5370825" y="932050"/>
            <a:ext cx="955050" cy="713400"/>
          </a:xfrm>
          <a:custGeom>
            <a:rect b="b" l="l" r="r" t="t"/>
            <a:pathLst>
              <a:path extrusionOk="0" h="28536" w="38202">
                <a:moveTo>
                  <a:pt x="38202" y="460"/>
                </a:moveTo>
                <a:lnTo>
                  <a:pt x="12887" y="0"/>
                </a:lnTo>
                <a:lnTo>
                  <a:pt x="0" y="285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5" name="Google Shape;555;p13"/>
          <p:cNvSpPr txBox="1"/>
          <p:nvPr/>
        </p:nvSpPr>
        <p:spPr>
          <a:xfrm>
            <a:off x="538000" y="332977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Kitchen Stories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13"/>
          <p:cNvSpPr txBox="1"/>
          <p:nvPr/>
        </p:nvSpPr>
        <p:spPr>
          <a:xfrm>
            <a:off x="6253000" y="150097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Recipe Book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13"/>
          <p:cNvSpPr/>
          <p:nvPr/>
        </p:nvSpPr>
        <p:spPr>
          <a:xfrm>
            <a:off x="6356050" y="3498050"/>
            <a:ext cx="759450" cy="276150"/>
          </a:xfrm>
          <a:custGeom>
            <a:rect b="b" l="l" r="r" t="t"/>
            <a:pathLst>
              <a:path extrusionOk="0" h="11046" w="30378">
                <a:moveTo>
                  <a:pt x="30378" y="11046"/>
                </a:moveTo>
                <a:lnTo>
                  <a:pt x="13348" y="11046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58" name="Google Shape;558;p13"/>
          <p:cNvPicPr preferRelativeResize="0"/>
          <p:nvPr/>
        </p:nvPicPr>
        <p:blipFill rotWithShape="1">
          <a:blip r:embed="rId5">
            <a:alphaModFix/>
          </a:blip>
          <a:srcRect b="0" l="32245" r="32060" t="0"/>
          <a:stretch/>
        </p:blipFill>
        <p:spPr>
          <a:xfrm>
            <a:off x="7184900" y="2786750"/>
            <a:ext cx="1296815" cy="19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Recipe Finder vs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Kitchen Stories</a:t>
            </a:r>
            <a:endParaRPr/>
          </a:p>
        </p:txBody>
      </p:sp>
      <p:sp>
        <p:nvSpPr>
          <p:cNvPr id="564" name="Google Shape;564;p9"/>
          <p:cNvSpPr txBox="1"/>
          <p:nvPr/>
        </p:nvSpPr>
        <p:spPr>
          <a:xfrm>
            <a:off x="629750" y="1979150"/>
            <a:ext cx="4128300" cy="24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Удобный интерфейс        Yes 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Голосовой поиск                 Yes   No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Категории рецептов       Yes 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Аккаунты                                   Yes 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Рассылка                                    Yes   No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Список покупок                   Yes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Мессенджер                             No 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Сканнер продуктов           Yes  No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камерой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65" name="Google Shape;565;p9"/>
          <p:cNvGrpSpPr/>
          <p:nvPr/>
        </p:nvGrpSpPr>
        <p:grpSpPr>
          <a:xfrm>
            <a:off x="4798396" y="1139510"/>
            <a:ext cx="4128293" cy="3063882"/>
            <a:chOff x="4659450" y="1140013"/>
            <a:chExt cx="3611489" cy="2680327"/>
          </a:xfrm>
        </p:grpSpPr>
        <p:sp>
          <p:nvSpPr>
            <p:cNvPr id="566" name="Google Shape;566;p9"/>
            <p:cNvSpPr/>
            <p:nvPr/>
          </p:nvSpPr>
          <p:spPr>
            <a:xfrm>
              <a:off x="6258563" y="2218188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6290700" y="2329525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6220450" y="2425313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 rot="5400000">
              <a:off x="5995850" y="22886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 rot="5400000">
              <a:off x="5696538" y="2237325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 rot="5400000">
              <a:off x="5826363" y="23411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9"/>
            <p:cNvSpPr/>
            <p:nvPr/>
          </p:nvSpPr>
          <p:spPr>
            <a:xfrm rot="5400000">
              <a:off x="5560925" y="22886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 rot="5400000">
              <a:off x="5379925" y="231015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 rot="5400000">
              <a:off x="5288200" y="2393588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 rot="5400000">
              <a:off x="5508425" y="23936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 rot="5400000">
              <a:off x="5225125" y="225765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 rot="5400000">
              <a:off x="5113200" y="24104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 rot="5400000">
              <a:off x="4954825" y="2310138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 rot="5400000">
              <a:off x="5089988" y="22886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 rot="5400000">
              <a:off x="4858050" y="2374325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 rot="5400000">
              <a:off x="4747700" y="2272025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 rot="5400000">
              <a:off x="7899275" y="231015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 rot="5400000">
              <a:off x="7807550" y="2393588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 rot="5400000">
              <a:off x="7744475" y="225765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 rot="5400000">
              <a:off x="7632550" y="24104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 rot="5400000">
              <a:off x="7474175" y="2310138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9"/>
            <p:cNvSpPr/>
            <p:nvPr/>
          </p:nvSpPr>
          <p:spPr>
            <a:xfrm rot="5400000">
              <a:off x="7609338" y="22886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9"/>
            <p:cNvSpPr/>
            <p:nvPr/>
          </p:nvSpPr>
          <p:spPr>
            <a:xfrm rot="5400000">
              <a:off x="7377400" y="2374325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9"/>
            <p:cNvSpPr/>
            <p:nvPr/>
          </p:nvSpPr>
          <p:spPr>
            <a:xfrm rot="5400000">
              <a:off x="7267050" y="2272025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9"/>
            <p:cNvSpPr/>
            <p:nvPr/>
          </p:nvSpPr>
          <p:spPr>
            <a:xfrm rot="5400000">
              <a:off x="7186900" y="23411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9"/>
            <p:cNvSpPr/>
            <p:nvPr/>
          </p:nvSpPr>
          <p:spPr>
            <a:xfrm rot="5400000">
              <a:off x="6970625" y="22886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9"/>
            <p:cNvSpPr/>
            <p:nvPr/>
          </p:nvSpPr>
          <p:spPr>
            <a:xfrm rot="5400000">
              <a:off x="6789625" y="231015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9"/>
            <p:cNvSpPr/>
            <p:nvPr/>
          </p:nvSpPr>
          <p:spPr>
            <a:xfrm rot="5400000">
              <a:off x="6697900" y="2393588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9"/>
            <p:cNvSpPr/>
            <p:nvPr/>
          </p:nvSpPr>
          <p:spPr>
            <a:xfrm rot="5400000">
              <a:off x="6918125" y="23936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 rot="5400000">
              <a:off x="6634825" y="225765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 rot="5400000">
              <a:off x="6522900" y="24104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 rot="5400000">
              <a:off x="6391375" y="2358913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 rot="5400000">
              <a:off x="6499688" y="2288600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 rot="5400000">
              <a:off x="7079575" y="2272025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9"/>
            <p:cNvSpPr/>
            <p:nvPr/>
          </p:nvSpPr>
          <p:spPr>
            <a:xfrm rot="5400000">
              <a:off x="6119388" y="2306413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9"/>
            <p:cNvSpPr/>
            <p:nvPr/>
          </p:nvSpPr>
          <p:spPr>
            <a:xfrm rot="5400000">
              <a:off x="5949900" y="2358913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 rot="5400000">
              <a:off x="5690475" y="2374338"/>
              <a:ext cx="52500" cy="5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4829911" y="3371268"/>
              <a:ext cx="338826" cy="440265"/>
            </a:xfrm>
            <a:custGeom>
              <a:rect b="b" l="l" r="r" t="t"/>
              <a:pathLst>
                <a:path extrusionOk="0" h="8854" w="6814">
                  <a:moveTo>
                    <a:pt x="6814" y="0"/>
                  </a:moveTo>
                  <a:lnTo>
                    <a:pt x="4195" y="279"/>
                  </a:lnTo>
                  <a:cubicBezTo>
                    <a:pt x="4195" y="279"/>
                    <a:pt x="0" y="8853"/>
                    <a:pt x="1391" y="8853"/>
                  </a:cubicBezTo>
                  <a:cubicBezTo>
                    <a:pt x="2781" y="8853"/>
                    <a:pt x="6814" y="1"/>
                    <a:pt x="6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7760463" y="3371268"/>
              <a:ext cx="338876" cy="440265"/>
            </a:xfrm>
            <a:custGeom>
              <a:rect b="b" l="l" r="r" t="t"/>
              <a:pathLst>
                <a:path extrusionOk="0" h="8854" w="6815">
                  <a:moveTo>
                    <a:pt x="1" y="0"/>
                  </a:moveTo>
                  <a:cubicBezTo>
                    <a:pt x="1" y="1"/>
                    <a:pt x="4033" y="8853"/>
                    <a:pt x="5424" y="8853"/>
                  </a:cubicBezTo>
                  <a:cubicBezTo>
                    <a:pt x="6814" y="8853"/>
                    <a:pt x="2643" y="279"/>
                    <a:pt x="2643" y="2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4791870" y="1695651"/>
              <a:ext cx="3082701" cy="1086740"/>
            </a:xfrm>
            <a:custGeom>
              <a:rect b="b" l="l" r="r" t="t"/>
              <a:pathLst>
                <a:path extrusionOk="0" h="21855" w="61995">
                  <a:moveTo>
                    <a:pt x="30864" y="1"/>
                  </a:moveTo>
                  <a:cubicBezTo>
                    <a:pt x="20483" y="1"/>
                    <a:pt x="9142" y="1020"/>
                    <a:pt x="5099" y="3060"/>
                  </a:cubicBezTo>
                  <a:cubicBezTo>
                    <a:pt x="1" y="5656"/>
                    <a:pt x="7115" y="21577"/>
                    <a:pt x="7115" y="21577"/>
                  </a:cubicBezTo>
                  <a:lnTo>
                    <a:pt x="58912" y="21855"/>
                  </a:lnTo>
                  <a:cubicBezTo>
                    <a:pt x="58912" y="21855"/>
                    <a:pt x="61392" y="11913"/>
                    <a:pt x="61693" y="6467"/>
                  </a:cubicBezTo>
                  <a:cubicBezTo>
                    <a:pt x="61994" y="1021"/>
                    <a:pt x="50407" y="882"/>
                    <a:pt x="38657" y="209"/>
                  </a:cubicBezTo>
                  <a:cubicBezTo>
                    <a:pt x="36223" y="70"/>
                    <a:pt x="33576" y="1"/>
                    <a:pt x="30864" y="1"/>
                  </a:cubicBezTo>
                  <a:close/>
                </a:path>
              </a:pathLst>
            </a:custGeom>
            <a:solidFill>
              <a:srgbClr val="CE5A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038511" y="2694795"/>
              <a:ext cx="2852176" cy="744483"/>
            </a:xfrm>
            <a:custGeom>
              <a:rect b="b" l="l" r="r" t="t"/>
              <a:pathLst>
                <a:path extrusionOk="0" h="14972" w="57359">
                  <a:moveTo>
                    <a:pt x="1391" y="1"/>
                  </a:moveTo>
                  <a:lnTo>
                    <a:pt x="0" y="14972"/>
                  </a:lnTo>
                  <a:lnTo>
                    <a:pt x="57359" y="14972"/>
                  </a:lnTo>
                  <a:lnTo>
                    <a:pt x="54717" y="1"/>
                  </a:ln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5183711" y="2687883"/>
              <a:ext cx="2583661" cy="330771"/>
            </a:xfrm>
            <a:custGeom>
              <a:rect b="b" l="l" r="r" t="t"/>
              <a:pathLst>
                <a:path extrusionOk="0" h="6652" w="51959">
                  <a:moveTo>
                    <a:pt x="626" y="1"/>
                  </a:moveTo>
                  <a:lnTo>
                    <a:pt x="0" y="6536"/>
                  </a:lnTo>
                  <a:lnTo>
                    <a:pt x="51959" y="6652"/>
                  </a:lnTo>
                  <a:lnTo>
                    <a:pt x="51797" y="140"/>
                  </a:lnTo>
                  <a:lnTo>
                    <a:pt x="626" y="1"/>
                  </a:lnTo>
                  <a:close/>
                </a:path>
              </a:pathLst>
            </a:custGeom>
            <a:solidFill>
              <a:srgbClr val="C455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659450" y="2227868"/>
              <a:ext cx="555379" cy="1209710"/>
            </a:xfrm>
            <a:custGeom>
              <a:rect b="b" l="l" r="r" t="t"/>
              <a:pathLst>
                <a:path extrusionOk="0" h="24328" w="11169">
                  <a:moveTo>
                    <a:pt x="3855" y="0"/>
                  </a:moveTo>
                  <a:cubicBezTo>
                    <a:pt x="761" y="0"/>
                    <a:pt x="1" y="3099"/>
                    <a:pt x="2501" y="6517"/>
                  </a:cubicBezTo>
                  <a:cubicBezTo>
                    <a:pt x="5306" y="10341"/>
                    <a:pt x="1273" y="20677"/>
                    <a:pt x="4518" y="23134"/>
                  </a:cubicBezTo>
                  <a:cubicBezTo>
                    <a:pt x="5730" y="24043"/>
                    <a:pt x="6794" y="24328"/>
                    <a:pt x="7650" y="24328"/>
                  </a:cubicBezTo>
                  <a:cubicBezTo>
                    <a:pt x="9086" y="24328"/>
                    <a:pt x="9941" y="23528"/>
                    <a:pt x="9941" y="23528"/>
                  </a:cubicBezTo>
                  <a:lnTo>
                    <a:pt x="11169" y="9252"/>
                  </a:lnTo>
                  <a:cubicBezTo>
                    <a:pt x="11169" y="9252"/>
                    <a:pt x="9014" y="932"/>
                    <a:pt x="4981" y="121"/>
                  </a:cubicBezTo>
                  <a:cubicBezTo>
                    <a:pt x="4577" y="39"/>
                    <a:pt x="4201" y="0"/>
                    <a:pt x="3855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7715560" y="2227868"/>
              <a:ext cx="555379" cy="1209710"/>
            </a:xfrm>
            <a:custGeom>
              <a:rect b="b" l="l" r="r" t="t"/>
              <a:pathLst>
                <a:path extrusionOk="0" h="24328" w="11169">
                  <a:moveTo>
                    <a:pt x="7320" y="0"/>
                  </a:moveTo>
                  <a:cubicBezTo>
                    <a:pt x="6972" y="0"/>
                    <a:pt x="6594" y="39"/>
                    <a:pt x="6188" y="121"/>
                  </a:cubicBezTo>
                  <a:cubicBezTo>
                    <a:pt x="2179" y="932"/>
                    <a:pt x="0" y="9252"/>
                    <a:pt x="0" y="9252"/>
                  </a:cubicBezTo>
                  <a:lnTo>
                    <a:pt x="1252" y="23528"/>
                  </a:lnTo>
                  <a:cubicBezTo>
                    <a:pt x="1252" y="23528"/>
                    <a:pt x="2097" y="24328"/>
                    <a:pt x="3526" y="24328"/>
                  </a:cubicBezTo>
                  <a:cubicBezTo>
                    <a:pt x="4379" y="24328"/>
                    <a:pt x="5439" y="24043"/>
                    <a:pt x="6651" y="23134"/>
                  </a:cubicBezTo>
                  <a:cubicBezTo>
                    <a:pt x="9896" y="20677"/>
                    <a:pt x="5887" y="10341"/>
                    <a:pt x="8668" y="6517"/>
                  </a:cubicBezTo>
                  <a:cubicBezTo>
                    <a:pt x="11168" y="3099"/>
                    <a:pt x="10427" y="0"/>
                    <a:pt x="7320" y="0"/>
                  </a:cubicBezTo>
                  <a:close/>
                </a:path>
              </a:pathLst>
            </a:custGeom>
            <a:solidFill>
              <a:srgbClr val="E75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7210792" y="1146278"/>
              <a:ext cx="410281" cy="514455"/>
            </a:xfrm>
            <a:custGeom>
              <a:rect b="b" l="l" r="r" t="t"/>
              <a:pathLst>
                <a:path extrusionOk="0" h="10346" w="8251">
                  <a:moveTo>
                    <a:pt x="5233" y="0"/>
                  </a:moveTo>
                  <a:cubicBezTo>
                    <a:pt x="4314" y="0"/>
                    <a:pt x="3153" y="261"/>
                    <a:pt x="2156" y="1292"/>
                  </a:cubicBezTo>
                  <a:cubicBezTo>
                    <a:pt x="904" y="2613"/>
                    <a:pt x="0" y="6066"/>
                    <a:pt x="1252" y="9450"/>
                  </a:cubicBezTo>
                  <a:lnTo>
                    <a:pt x="1345" y="8847"/>
                  </a:lnTo>
                  <a:cubicBezTo>
                    <a:pt x="1345" y="8847"/>
                    <a:pt x="1437" y="9311"/>
                    <a:pt x="1669" y="9728"/>
                  </a:cubicBezTo>
                  <a:cubicBezTo>
                    <a:pt x="1692" y="9751"/>
                    <a:pt x="1715" y="9797"/>
                    <a:pt x="1715" y="9821"/>
                  </a:cubicBezTo>
                  <a:cubicBezTo>
                    <a:pt x="1858" y="10046"/>
                    <a:pt x="3141" y="10345"/>
                    <a:pt x="4466" y="10345"/>
                  </a:cubicBezTo>
                  <a:cubicBezTo>
                    <a:pt x="5725" y="10345"/>
                    <a:pt x="7021" y="10076"/>
                    <a:pt x="7416" y="9218"/>
                  </a:cubicBezTo>
                  <a:cubicBezTo>
                    <a:pt x="8251" y="7457"/>
                    <a:pt x="6860" y="272"/>
                    <a:pt x="6860" y="272"/>
                  </a:cubicBezTo>
                  <a:cubicBezTo>
                    <a:pt x="6860" y="272"/>
                    <a:pt x="6173" y="0"/>
                    <a:pt x="5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7487368" y="1496797"/>
              <a:ext cx="214414" cy="327986"/>
            </a:xfrm>
            <a:custGeom>
              <a:rect b="b" l="l" r="r" t="t"/>
              <a:pathLst>
                <a:path extrusionOk="0" h="6596" w="4312">
                  <a:moveTo>
                    <a:pt x="2363" y="0"/>
                  </a:moveTo>
                  <a:cubicBezTo>
                    <a:pt x="1377" y="0"/>
                    <a:pt x="0" y="2262"/>
                    <a:pt x="0" y="2262"/>
                  </a:cubicBezTo>
                  <a:cubicBezTo>
                    <a:pt x="0" y="2262"/>
                    <a:pt x="719" y="2957"/>
                    <a:pt x="1553" y="6595"/>
                  </a:cubicBezTo>
                  <a:lnTo>
                    <a:pt x="4311" y="4765"/>
                  </a:lnTo>
                  <a:cubicBezTo>
                    <a:pt x="4311" y="4765"/>
                    <a:pt x="3824" y="3027"/>
                    <a:pt x="3106" y="755"/>
                  </a:cubicBezTo>
                  <a:cubicBezTo>
                    <a:pt x="2928" y="209"/>
                    <a:pt x="2663" y="0"/>
                    <a:pt x="2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7487368" y="1496797"/>
              <a:ext cx="176375" cy="208149"/>
            </a:xfrm>
            <a:custGeom>
              <a:rect b="b" l="l" r="r" t="t"/>
              <a:pathLst>
                <a:path extrusionOk="0" h="4186" w="3547">
                  <a:moveTo>
                    <a:pt x="2353" y="0"/>
                  </a:moveTo>
                  <a:cubicBezTo>
                    <a:pt x="1377" y="0"/>
                    <a:pt x="0" y="2262"/>
                    <a:pt x="0" y="2262"/>
                  </a:cubicBezTo>
                  <a:cubicBezTo>
                    <a:pt x="0" y="2262"/>
                    <a:pt x="371" y="2609"/>
                    <a:pt x="904" y="4185"/>
                  </a:cubicBezTo>
                  <a:cubicBezTo>
                    <a:pt x="1924" y="3699"/>
                    <a:pt x="2874" y="3096"/>
                    <a:pt x="3546" y="2215"/>
                  </a:cubicBezTo>
                  <a:cubicBezTo>
                    <a:pt x="3407" y="1752"/>
                    <a:pt x="3268" y="1265"/>
                    <a:pt x="3083" y="755"/>
                  </a:cubicBezTo>
                  <a:cubicBezTo>
                    <a:pt x="2910" y="209"/>
                    <a:pt x="2650" y="0"/>
                    <a:pt x="2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7318051" y="1214253"/>
              <a:ext cx="380247" cy="453293"/>
            </a:xfrm>
            <a:custGeom>
              <a:rect b="b" l="l" r="r" t="t"/>
              <a:pathLst>
                <a:path extrusionOk="0" h="9116" w="7647">
                  <a:moveTo>
                    <a:pt x="3944" y="1"/>
                  </a:moveTo>
                  <a:cubicBezTo>
                    <a:pt x="2191" y="1"/>
                    <a:pt x="495" y="723"/>
                    <a:pt x="277" y="3610"/>
                  </a:cubicBezTo>
                  <a:cubicBezTo>
                    <a:pt x="1" y="7155"/>
                    <a:pt x="1416" y="9115"/>
                    <a:pt x="3350" y="9115"/>
                  </a:cubicBezTo>
                  <a:cubicBezTo>
                    <a:pt x="4665" y="9115"/>
                    <a:pt x="6220" y="8208"/>
                    <a:pt x="7646" y="6275"/>
                  </a:cubicBezTo>
                  <a:cubicBezTo>
                    <a:pt x="7137" y="4073"/>
                    <a:pt x="6650" y="2776"/>
                    <a:pt x="6812" y="458"/>
                  </a:cubicBezTo>
                  <a:cubicBezTo>
                    <a:pt x="6030" y="252"/>
                    <a:pt x="4977" y="1"/>
                    <a:pt x="3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7487368" y="1140013"/>
              <a:ext cx="419530" cy="506151"/>
            </a:xfrm>
            <a:custGeom>
              <a:rect b="b" l="l" r="r" t="t"/>
              <a:pathLst>
                <a:path extrusionOk="0" h="10179" w="8437">
                  <a:moveTo>
                    <a:pt x="2773" y="0"/>
                  </a:moveTo>
                  <a:cubicBezTo>
                    <a:pt x="924" y="0"/>
                    <a:pt x="480" y="1468"/>
                    <a:pt x="232" y="2345"/>
                  </a:cubicBezTo>
                  <a:cubicBezTo>
                    <a:pt x="0" y="3133"/>
                    <a:pt x="24" y="6540"/>
                    <a:pt x="2503" y="9228"/>
                  </a:cubicBezTo>
                  <a:lnTo>
                    <a:pt x="1789" y="6978"/>
                  </a:lnTo>
                  <a:lnTo>
                    <a:pt x="1789" y="6978"/>
                  </a:lnTo>
                  <a:cubicBezTo>
                    <a:pt x="2122" y="8005"/>
                    <a:pt x="2688" y="9364"/>
                    <a:pt x="3546" y="10178"/>
                  </a:cubicBezTo>
                  <a:cubicBezTo>
                    <a:pt x="3569" y="10178"/>
                    <a:pt x="3940" y="10132"/>
                    <a:pt x="4520" y="9993"/>
                  </a:cubicBezTo>
                  <a:cubicBezTo>
                    <a:pt x="4265" y="9506"/>
                    <a:pt x="4079" y="8996"/>
                    <a:pt x="3940" y="8347"/>
                  </a:cubicBezTo>
                  <a:lnTo>
                    <a:pt x="3940" y="8347"/>
                  </a:lnTo>
                  <a:cubicBezTo>
                    <a:pt x="3940" y="8348"/>
                    <a:pt x="4195" y="9205"/>
                    <a:pt x="4705" y="9947"/>
                  </a:cubicBezTo>
                  <a:cubicBezTo>
                    <a:pt x="5261" y="9784"/>
                    <a:pt x="5956" y="9576"/>
                    <a:pt x="6629" y="9228"/>
                  </a:cubicBezTo>
                  <a:cubicBezTo>
                    <a:pt x="6489" y="8927"/>
                    <a:pt x="6374" y="8602"/>
                    <a:pt x="6304" y="8278"/>
                  </a:cubicBezTo>
                  <a:lnTo>
                    <a:pt x="6304" y="8278"/>
                  </a:lnTo>
                  <a:cubicBezTo>
                    <a:pt x="6304" y="8278"/>
                    <a:pt x="6466" y="8695"/>
                    <a:pt x="6698" y="9182"/>
                  </a:cubicBezTo>
                  <a:cubicBezTo>
                    <a:pt x="6883" y="9089"/>
                    <a:pt x="7069" y="8996"/>
                    <a:pt x="7231" y="8881"/>
                  </a:cubicBezTo>
                  <a:cubicBezTo>
                    <a:pt x="7138" y="8626"/>
                    <a:pt x="7046" y="8371"/>
                    <a:pt x="6999" y="8116"/>
                  </a:cubicBezTo>
                  <a:lnTo>
                    <a:pt x="6999" y="8116"/>
                  </a:lnTo>
                  <a:cubicBezTo>
                    <a:pt x="6999" y="8116"/>
                    <a:pt x="7115" y="8440"/>
                    <a:pt x="7301" y="8834"/>
                  </a:cubicBezTo>
                  <a:cubicBezTo>
                    <a:pt x="7787" y="8487"/>
                    <a:pt x="8181" y="8093"/>
                    <a:pt x="8436" y="7583"/>
                  </a:cubicBezTo>
                  <a:cubicBezTo>
                    <a:pt x="8436" y="7583"/>
                    <a:pt x="6860" y="4987"/>
                    <a:pt x="6652" y="3736"/>
                  </a:cubicBezTo>
                  <a:cubicBezTo>
                    <a:pt x="6420" y="2484"/>
                    <a:pt x="4960" y="120"/>
                    <a:pt x="2944" y="4"/>
                  </a:cubicBezTo>
                  <a:cubicBezTo>
                    <a:pt x="2886" y="2"/>
                    <a:pt x="2829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7467776" y="1341602"/>
              <a:ext cx="100295" cy="41819"/>
            </a:xfrm>
            <a:custGeom>
              <a:rect b="b" l="l" r="r" t="t"/>
              <a:pathLst>
                <a:path extrusionOk="0" h="841" w="2017">
                  <a:moveTo>
                    <a:pt x="1019" y="0"/>
                  </a:moveTo>
                  <a:cubicBezTo>
                    <a:pt x="833" y="0"/>
                    <a:pt x="664" y="45"/>
                    <a:pt x="510" y="122"/>
                  </a:cubicBezTo>
                  <a:cubicBezTo>
                    <a:pt x="302" y="192"/>
                    <a:pt x="140" y="331"/>
                    <a:pt x="0" y="493"/>
                  </a:cubicBezTo>
                  <a:cubicBezTo>
                    <a:pt x="353" y="410"/>
                    <a:pt x="687" y="327"/>
                    <a:pt x="985" y="327"/>
                  </a:cubicBezTo>
                  <a:cubicBezTo>
                    <a:pt x="1021" y="327"/>
                    <a:pt x="1055" y="328"/>
                    <a:pt x="1090" y="331"/>
                  </a:cubicBezTo>
                  <a:cubicBezTo>
                    <a:pt x="1252" y="354"/>
                    <a:pt x="1414" y="400"/>
                    <a:pt x="1576" y="493"/>
                  </a:cubicBezTo>
                  <a:cubicBezTo>
                    <a:pt x="1715" y="562"/>
                    <a:pt x="1854" y="701"/>
                    <a:pt x="2017" y="840"/>
                  </a:cubicBezTo>
                  <a:cubicBezTo>
                    <a:pt x="1970" y="632"/>
                    <a:pt x="1878" y="446"/>
                    <a:pt x="1715" y="284"/>
                  </a:cubicBezTo>
                  <a:cubicBezTo>
                    <a:pt x="1576" y="122"/>
                    <a:pt x="1345" y="29"/>
                    <a:pt x="1136" y="6"/>
                  </a:cubicBezTo>
                  <a:cubicBezTo>
                    <a:pt x="1096" y="2"/>
                    <a:pt x="1057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7337543" y="1330115"/>
              <a:ext cx="73792" cy="31426"/>
            </a:xfrm>
            <a:custGeom>
              <a:rect b="b" l="l" r="r" t="t"/>
              <a:pathLst>
                <a:path extrusionOk="0" h="632" w="1484">
                  <a:moveTo>
                    <a:pt x="815" y="1"/>
                  </a:moveTo>
                  <a:cubicBezTo>
                    <a:pt x="791" y="1"/>
                    <a:pt x="766" y="2"/>
                    <a:pt x="742" y="5"/>
                  </a:cubicBezTo>
                  <a:cubicBezTo>
                    <a:pt x="557" y="29"/>
                    <a:pt x="395" y="121"/>
                    <a:pt x="279" y="237"/>
                  </a:cubicBezTo>
                  <a:cubicBezTo>
                    <a:pt x="163" y="353"/>
                    <a:pt x="47" y="469"/>
                    <a:pt x="1" y="631"/>
                  </a:cubicBezTo>
                  <a:cubicBezTo>
                    <a:pt x="279" y="492"/>
                    <a:pt x="534" y="353"/>
                    <a:pt x="789" y="307"/>
                  </a:cubicBezTo>
                  <a:cubicBezTo>
                    <a:pt x="904" y="307"/>
                    <a:pt x="997" y="330"/>
                    <a:pt x="1113" y="376"/>
                  </a:cubicBezTo>
                  <a:cubicBezTo>
                    <a:pt x="1252" y="423"/>
                    <a:pt x="1345" y="515"/>
                    <a:pt x="1484" y="608"/>
                  </a:cubicBezTo>
                  <a:cubicBezTo>
                    <a:pt x="1461" y="446"/>
                    <a:pt x="1391" y="283"/>
                    <a:pt x="1252" y="168"/>
                  </a:cubicBezTo>
                  <a:cubicBezTo>
                    <a:pt x="1151" y="67"/>
                    <a:pt x="980" y="1"/>
                    <a:pt x="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7370959" y="1404107"/>
              <a:ext cx="36946" cy="111832"/>
            </a:xfrm>
            <a:custGeom>
              <a:rect b="b" l="l" r="r" t="t"/>
              <a:pathLst>
                <a:path extrusionOk="0" h="2249" w="743">
                  <a:moveTo>
                    <a:pt x="742" y="1"/>
                  </a:moveTo>
                  <a:lnTo>
                    <a:pt x="742" y="1"/>
                  </a:lnTo>
                  <a:cubicBezTo>
                    <a:pt x="580" y="232"/>
                    <a:pt x="464" y="487"/>
                    <a:pt x="348" y="765"/>
                  </a:cubicBezTo>
                  <a:cubicBezTo>
                    <a:pt x="209" y="1020"/>
                    <a:pt x="117" y="1298"/>
                    <a:pt x="24" y="1576"/>
                  </a:cubicBezTo>
                  <a:lnTo>
                    <a:pt x="1" y="1600"/>
                  </a:lnTo>
                  <a:lnTo>
                    <a:pt x="24" y="1623"/>
                  </a:lnTo>
                  <a:cubicBezTo>
                    <a:pt x="256" y="1831"/>
                    <a:pt x="487" y="2040"/>
                    <a:pt x="719" y="2249"/>
                  </a:cubicBezTo>
                  <a:cubicBezTo>
                    <a:pt x="516" y="2000"/>
                    <a:pt x="313" y="1796"/>
                    <a:pt x="132" y="1572"/>
                  </a:cubicBezTo>
                  <a:lnTo>
                    <a:pt x="132" y="1572"/>
                  </a:lnTo>
                  <a:cubicBezTo>
                    <a:pt x="264" y="1326"/>
                    <a:pt x="375" y="1080"/>
                    <a:pt x="464" y="812"/>
                  </a:cubicBezTo>
                  <a:cubicBezTo>
                    <a:pt x="580" y="557"/>
                    <a:pt x="673" y="279"/>
                    <a:pt x="742" y="1"/>
                  </a:cubicBezTo>
                  <a:close/>
                </a:path>
              </a:pathLst>
            </a:custGeom>
            <a:solidFill>
              <a:srgbClr val="E296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 rot="-9998027">
              <a:off x="7384012" y="1547967"/>
              <a:ext cx="78415" cy="23022"/>
            </a:xfrm>
            <a:custGeom>
              <a:rect b="b" l="l" r="r" t="t"/>
              <a:pathLst>
                <a:path extrusionOk="0" h="463" w="1577">
                  <a:moveTo>
                    <a:pt x="991" y="1"/>
                  </a:moveTo>
                  <a:cubicBezTo>
                    <a:pt x="877" y="1"/>
                    <a:pt x="754" y="14"/>
                    <a:pt x="626" y="46"/>
                  </a:cubicBezTo>
                  <a:cubicBezTo>
                    <a:pt x="418" y="92"/>
                    <a:pt x="209" y="185"/>
                    <a:pt x="24" y="324"/>
                  </a:cubicBezTo>
                  <a:cubicBezTo>
                    <a:pt x="1" y="347"/>
                    <a:pt x="1" y="393"/>
                    <a:pt x="24" y="440"/>
                  </a:cubicBezTo>
                  <a:cubicBezTo>
                    <a:pt x="47" y="463"/>
                    <a:pt x="70" y="463"/>
                    <a:pt x="70" y="463"/>
                  </a:cubicBezTo>
                  <a:cubicBezTo>
                    <a:pt x="93" y="463"/>
                    <a:pt x="116" y="463"/>
                    <a:pt x="116" y="440"/>
                  </a:cubicBezTo>
                  <a:cubicBezTo>
                    <a:pt x="279" y="324"/>
                    <a:pt x="464" y="231"/>
                    <a:pt x="650" y="185"/>
                  </a:cubicBezTo>
                  <a:cubicBezTo>
                    <a:pt x="770" y="153"/>
                    <a:pt x="884" y="140"/>
                    <a:pt x="990" y="140"/>
                  </a:cubicBezTo>
                  <a:cubicBezTo>
                    <a:pt x="1191" y="140"/>
                    <a:pt x="1362" y="185"/>
                    <a:pt x="1484" y="231"/>
                  </a:cubicBezTo>
                  <a:cubicBezTo>
                    <a:pt x="1507" y="231"/>
                    <a:pt x="1553" y="231"/>
                    <a:pt x="1577" y="185"/>
                  </a:cubicBezTo>
                  <a:cubicBezTo>
                    <a:pt x="1577" y="138"/>
                    <a:pt x="1577" y="115"/>
                    <a:pt x="1530" y="92"/>
                  </a:cubicBezTo>
                  <a:cubicBezTo>
                    <a:pt x="1394" y="46"/>
                    <a:pt x="1207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7012584" y="1764571"/>
              <a:ext cx="752538" cy="641403"/>
            </a:xfrm>
            <a:custGeom>
              <a:rect b="b" l="l" r="r" t="t"/>
              <a:pathLst>
                <a:path extrusionOk="0" h="12899" w="15134">
                  <a:moveTo>
                    <a:pt x="12133" y="0"/>
                  </a:moveTo>
                  <a:cubicBezTo>
                    <a:pt x="10308" y="0"/>
                    <a:pt x="8297" y="4061"/>
                    <a:pt x="8297" y="4061"/>
                  </a:cubicBezTo>
                  <a:lnTo>
                    <a:pt x="7022" y="9461"/>
                  </a:lnTo>
                  <a:cubicBezTo>
                    <a:pt x="7022" y="9461"/>
                    <a:pt x="2368" y="4194"/>
                    <a:pt x="1000" y="4194"/>
                  </a:cubicBezTo>
                  <a:cubicBezTo>
                    <a:pt x="863" y="4194"/>
                    <a:pt x="759" y="4246"/>
                    <a:pt x="696" y="4362"/>
                  </a:cubicBezTo>
                  <a:cubicBezTo>
                    <a:pt x="0" y="5637"/>
                    <a:pt x="5284" y="12288"/>
                    <a:pt x="6860" y="12844"/>
                  </a:cubicBezTo>
                  <a:cubicBezTo>
                    <a:pt x="6959" y="12881"/>
                    <a:pt x="7057" y="12898"/>
                    <a:pt x="7154" y="12898"/>
                  </a:cubicBezTo>
                  <a:cubicBezTo>
                    <a:pt x="8596" y="12898"/>
                    <a:pt x="9781" y="9055"/>
                    <a:pt x="10823" y="7491"/>
                  </a:cubicBezTo>
                  <a:cubicBezTo>
                    <a:pt x="11912" y="5799"/>
                    <a:pt x="15134" y="1442"/>
                    <a:pt x="12700" y="144"/>
                  </a:cubicBezTo>
                  <a:cubicBezTo>
                    <a:pt x="12515" y="45"/>
                    <a:pt x="12325" y="0"/>
                    <a:pt x="12133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6625367" y="2480476"/>
              <a:ext cx="1052181" cy="1153322"/>
            </a:xfrm>
            <a:custGeom>
              <a:rect b="b" l="l" r="r" t="t"/>
              <a:pathLst>
                <a:path extrusionOk="0" h="23194" w="21160">
                  <a:moveTo>
                    <a:pt x="10638" y="0"/>
                  </a:moveTo>
                  <a:cubicBezTo>
                    <a:pt x="7880" y="556"/>
                    <a:pt x="2967" y="1808"/>
                    <a:pt x="1159" y="4009"/>
                  </a:cubicBezTo>
                  <a:cubicBezTo>
                    <a:pt x="163" y="5238"/>
                    <a:pt x="0" y="5423"/>
                    <a:pt x="1970" y="10058"/>
                  </a:cubicBezTo>
                  <a:cubicBezTo>
                    <a:pt x="2978" y="12431"/>
                    <a:pt x="8677" y="23193"/>
                    <a:pt x="9294" y="23193"/>
                  </a:cubicBezTo>
                  <a:cubicBezTo>
                    <a:pt x="9316" y="23193"/>
                    <a:pt x="9331" y="23180"/>
                    <a:pt x="9340" y="23152"/>
                  </a:cubicBezTo>
                  <a:cubicBezTo>
                    <a:pt x="9410" y="22990"/>
                    <a:pt x="10545" y="22318"/>
                    <a:pt x="10522" y="21275"/>
                  </a:cubicBezTo>
                  <a:cubicBezTo>
                    <a:pt x="10429" y="17613"/>
                    <a:pt x="8807" y="10104"/>
                    <a:pt x="5192" y="7671"/>
                  </a:cubicBezTo>
                  <a:lnTo>
                    <a:pt x="5192" y="7671"/>
                  </a:lnTo>
                  <a:cubicBezTo>
                    <a:pt x="6503" y="7818"/>
                    <a:pt x="9310" y="8188"/>
                    <a:pt x="12207" y="8188"/>
                  </a:cubicBezTo>
                  <a:cubicBezTo>
                    <a:pt x="15710" y="8188"/>
                    <a:pt x="19345" y="7647"/>
                    <a:pt x="20626" y="5516"/>
                  </a:cubicBezTo>
                  <a:cubicBezTo>
                    <a:pt x="20997" y="4867"/>
                    <a:pt x="20951" y="3963"/>
                    <a:pt x="21159" y="3384"/>
                  </a:cubicBezTo>
                  <a:cubicBezTo>
                    <a:pt x="17590" y="2642"/>
                    <a:pt x="14091" y="1646"/>
                    <a:pt x="10777" y="70"/>
                  </a:cubicBezTo>
                  <a:cubicBezTo>
                    <a:pt x="10707" y="46"/>
                    <a:pt x="10684" y="23"/>
                    <a:pt x="10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6927304" y="3266644"/>
              <a:ext cx="230426" cy="542351"/>
            </a:xfrm>
            <a:custGeom>
              <a:rect b="b" l="l" r="r" t="t"/>
              <a:pathLst>
                <a:path extrusionOk="0" h="10907" w="4634">
                  <a:moveTo>
                    <a:pt x="2840" y="0"/>
                  </a:moveTo>
                  <a:cubicBezTo>
                    <a:pt x="2012" y="0"/>
                    <a:pt x="1252" y="2452"/>
                    <a:pt x="1252" y="2452"/>
                  </a:cubicBezTo>
                  <a:lnTo>
                    <a:pt x="2411" y="6322"/>
                  </a:lnTo>
                  <a:cubicBezTo>
                    <a:pt x="2411" y="6322"/>
                    <a:pt x="0" y="10401"/>
                    <a:pt x="163" y="10865"/>
                  </a:cubicBezTo>
                  <a:cubicBezTo>
                    <a:pt x="172" y="10893"/>
                    <a:pt x="198" y="10907"/>
                    <a:pt x="238" y="10907"/>
                  </a:cubicBezTo>
                  <a:cubicBezTo>
                    <a:pt x="838" y="10907"/>
                    <a:pt x="4634" y="7777"/>
                    <a:pt x="4612" y="7342"/>
                  </a:cubicBezTo>
                  <a:cubicBezTo>
                    <a:pt x="4219" y="1592"/>
                    <a:pt x="3508" y="0"/>
                    <a:pt x="2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6285639" y="2679828"/>
              <a:ext cx="461896" cy="277366"/>
            </a:xfrm>
            <a:custGeom>
              <a:rect b="b" l="l" r="r" t="t"/>
              <a:pathLst>
                <a:path extrusionOk="0" h="5578" w="9289">
                  <a:moveTo>
                    <a:pt x="9289" y="0"/>
                  </a:moveTo>
                  <a:lnTo>
                    <a:pt x="4561" y="3569"/>
                  </a:lnTo>
                  <a:cubicBezTo>
                    <a:pt x="4561" y="3569"/>
                    <a:pt x="2058" y="3801"/>
                    <a:pt x="251" y="5308"/>
                  </a:cubicBezTo>
                  <a:cubicBezTo>
                    <a:pt x="0" y="5511"/>
                    <a:pt x="2446" y="5577"/>
                    <a:pt x="4196" y="5577"/>
                  </a:cubicBezTo>
                  <a:cubicBezTo>
                    <a:pt x="5036" y="5577"/>
                    <a:pt x="5716" y="5562"/>
                    <a:pt x="5859" y="5539"/>
                  </a:cubicBezTo>
                  <a:cubicBezTo>
                    <a:pt x="6323" y="5470"/>
                    <a:pt x="9289" y="1"/>
                    <a:pt x="9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6469825" y="2028218"/>
              <a:ext cx="1267938" cy="915586"/>
            </a:xfrm>
            <a:custGeom>
              <a:rect b="b" l="l" r="r" t="t"/>
              <a:pathLst>
                <a:path extrusionOk="0" h="18413" w="25499">
                  <a:moveTo>
                    <a:pt x="8721" y="0"/>
                  </a:moveTo>
                  <a:cubicBezTo>
                    <a:pt x="6086" y="0"/>
                    <a:pt x="4997" y="3046"/>
                    <a:pt x="4287" y="5433"/>
                  </a:cubicBezTo>
                  <a:cubicBezTo>
                    <a:pt x="3527" y="8012"/>
                    <a:pt x="0" y="18413"/>
                    <a:pt x="772" y="18413"/>
                  </a:cubicBezTo>
                  <a:cubicBezTo>
                    <a:pt x="777" y="18413"/>
                    <a:pt x="782" y="18412"/>
                    <a:pt x="788" y="18412"/>
                  </a:cubicBezTo>
                  <a:cubicBezTo>
                    <a:pt x="1576" y="18272"/>
                    <a:pt x="8320" y="11876"/>
                    <a:pt x="8853" y="6314"/>
                  </a:cubicBezTo>
                  <a:cubicBezTo>
                    <a:pt x="9942" y="9002"/>
                    <a:pt x="13766" y="17531"/>
                    <a:pt x="18308" y="17716"/>
                  </a:cubicBezTo>
                  <a:cubicBezTo>
                    <a:pt x="18512" y="17726"/>
                    <a:pt x="18710" y="17731"/>
                    <a:pt x="18904" y="17731"/>
                  </a:cubicBezTo>
                  <a:cubicBezTo>
                    <a:pt x="23820" y="17731"/>
                    <a:pt x="25498" y="14634"/>
                    <a:pt x="25052" y="9327"/>
                  </a:cubicBezTo>
                  <a:cubicBezTo>
                    <a:pt x="24842" y="6685"/>
                    <a:pt x="23662" y="5994"/>
                    <a:pt x="22484" y="5994"/>
                  </a:cubicBezTo>
                  <a:cubicBezTo>
                    <a:pt x="21194" y="5994"/>
                    <a:pt x="19907" y="6824"/>
                    <a:pt x="19907" y="6824"/>
                  </a:cubicBezTo>
                  <a:lnTo>
                    <a:pt x="19513" y="8330"/>
                  </a:lnTo>
                  <a:cubicBezTo>
                    <a:pt x="19513" y="8330"/>
                    <a:pt x="13349" y="752"/>
                    <a:pt x="9363" y="57"/>
                  </a:cubicBezTo>
                  <a:cubicBezTo>
                    <a:pt x="9139" y="18"/>
                    <a:pt x="8925" y="0"/>
                    <a:pt x="8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7298359" y="2263074"/>
              <a:ext cx="543991" cy="660994"/>
            </a:xfrm>
            <a:custGeom>
              <a:rect b="b" l="l" r="r" t="t"/>
              <a:pathLst>
                <a:path extrusionOk="0" h="13293" w="10940">
                  <a:moveTo>
                    <a:pt x="5995" y="0"/>
                  </a:moveTo>
                  <a:cubicBezTo>
                    <a:pt x="4097" y="0"/>
                    <a:pt x="1924" y="548"/>
                    <a:pt x="1924" y="548"/>
                  </a:cubicBezTo>
                  <a:lnTo>
                    <a:pt x="1067" y="1614"/>
                  </a:lnTo>
                  <a:cubicBezTo>
                    <a:pt x="1368" y="1869"/>
                    <a:pt x="3500" y="4395"/>
                    <a:pt x="3500" y="4395"/>
                  </a:cubicBezTo>
                  <a:cubicBezTo>
                    <a:pt x="3037" y="8636"/>
                    <a:pt x="1" y="12622"/>
                    <a:pt x="1" y="12622"/>
                  </a:cubicBezTo>
                  <a:cubicBezTo>
                    <a:pt x="1368" y="13087"/>
                    <a:pt x="2546" y="13292"/>
                    <a:pt x="3558" y="13292"/>
                  </a:cubicBezTo>
                  <a:cubicBezTo>
                    <a:pt x="10940" y="13292"/>
                    <a:pt x="9536" y="2358"/>
                    <a:pt x="8599" y="849"/>
                  </a:cubicBezTo>
                  <a:cubicBezTo>
                    <a:pt x="8196" y="202"/>
                    <a:pt x="7146" y="0"/>
                    <a:pt x="59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7221135" y="2458547"/>
              <a:ext cx="266277" cy="437978"/>
            </a:xfrm>
            <a:custGeom>
              <a:rect b="b" l="l" r="r" t="t"/>
              <a:pathLst>
                <a:path extrusionOk="0" h="8808" w="5355">
                  <a:moveTo>
                    <a:pt x="4752" y="1"/>
                  </a:moveTo>
                  <a:cubicBezTo>
                    <a:pt x="4752" y="1"/>
                    <a:pt x="2759" y="5215"/>
                    <a:pt x="1" y="7649"/>
                  </a:cubicBezTo>
                  <a:cubicBezTo>
                    <a:pt x="1" y="7649"/>
                    <a:pt x="812" y="8645"/>
                    <a:pt x="1855" y="8807"/>
                  </a:cubicBezTo>
                  <a:cubicBezTo>
                    <a:pt x="1855" y="8807"/>
                    <a:pt x="5354" y="3338"/>
                    <a:pt x="5053" y="4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6285739" y="2863068"/>
              <a:ext cx="320080" cy="104671"/>
            </a:xfrm>
            <a:custGeom>
              <a:rect b="b" l="l" r="r" t="t"/>
              <a:pathLst>
                <a:path extrusionOk="0" h="2105" w="6437">
                  <a:moveTo>
                    <a:pt x="3818" y="0"/>
                  </a:moveTo>
                  <a:cubicBezTo>
                    <a:pt x="3817" y="0"/>
                    <a:pt x="434" y="348"/>
                    <a:pt x="179" y="1321"/>
                  </a:cubicBezTo>
                  <a:cubicBezTo>
                    <a:pt x="1" y="2003"/>
                    <a:pt x="2900" y="2105"/>
                    <a:pt x="4655" y="2105"/>
                  </a:cubicBezTo>
                  <a:cubicBezTo>
                    <a:pt x="5407" y="2105"/>
                    <a:pt x="5950" y="2086"/>
                    <a:pt x="5950" y="2086"/>
                  </a:cubicBezTo>
                  <a:lnTo>
                    <a:pt x="6436" y="1159"/>
                  </a:lnTo>
                  <a:cubicBezTo>
                    <a:pt x="2265" y="811"/>
                    <a:pt x="3818" y="0"/>
                    <a:pt x="38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6280965" y="2924132"/>
              <a:ext cx="304118" cy="50570"/>
            </a:xfrm>
            <a:custGeom>
              <a:rect b="b" l="l" r="r" t="t"/>
              <a:pathLst>
                <a:path extrusionOk="0" h="1017" w="6116">
                  <a:moveTo>
                    <a:pt x="345" y="1"/>
                  </a:moveTo>
                  <a:lnTo>
                    <a:pt x="345" y="1"/>
                  </a:lnTo>
                  <a:cubicBezTo>
                    <a:pt x="252" y="93"/>
                    <a:pt x="182" y="186"/>
                    <a:pt x="159" y="279"/>
                  </a:cubicBezTo>
                  <a:cubicBezTo>
                    <a:pt x="0" y="900"/>
                    <a:pt x="2317" y="1017"/>
                    <a:pt x="4085" y="1017"/>
                  </a:cubicBezTo>
                  <a:cubicBezTo>
                    <a:pt x="5154" y="1017"/>
                    <a:pt x="6023" y="974"/>
                    <a:pt x="6023" y="974"/>
                  </a:cubicBezTo>
                  <a:lnTo>
                    <a:pt x="6115" y="673"/>
                  </a:lnTo>
                  <a:lnTo>
                    <a:pt x="6115" y="673"/>
                  </a:lnTo>
                  <a:cubicBezTo>
                    <a:pt x="5872" y="688"/>
                    <a:pt x="5110" y="720"/>
                    <a:pt x="4216" y="720"/>
                  </a:cubicBezTo>
                  <a:cubicBezTo>
                    <a:pt x="2465" y="720"/>
                    <a:pt x="207" y="599"/>
                    <a:pt x="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6906568" y="3605229"/>
              <a:ext cx="261603" cy="204569"/>
            </a:xfrm>
            <a:custGeom>
              <a:rect b="b" l="l" r="r" t="t"/>
              <a:pathLst>
                <a:path extrusionOk="0" h="4114" w="5261">
                  <a:moveTo>
                    <a:pt x="4960" y="0"/>
                  </a:moveTo>
                  <a:cubicBezTo>
                    <a:pt x="3683" y="959"/>
                    <a:pt x="2992" y="1257"/>
                    <a:pt x="2626" y="1257"/>
                  </a:cubicBezTo>
                  <a:cubicBezTo>
                    <a:pt x="2027" y="1257"/>
                    <a:pt x="2294" y="464"/>
                    <a:pt x="2294" y="464"/>
                  </a:cubicBezTo>
                  <a:lnTo>
                    <a:pt x="2294" y="464"/>
                  </a:lnTo>
                  <a:cubicBezTo>
                    <a:pt x="2294" y="464"/>
                    <a:pt x="0" y="3106"/>
                    <a:pt x="464" y="3986"/>
                  </a:cubicBezTo>
                  <a:cubicBezTo>
                    <a:pt x="506" y="4074"/>
                    <a:pt x="586" y="4114"/>
                    <a:pt x="696" y="4114"/>
                  </a:cubicBezTo>
                  <a:cubicBezTo>
                    <a:pt x="1710" y="4114"/>
                    <a:pt x="5261" y="695"/>
                    <a:pt x="5261" y="695"/>
                  </a:cubicBezTo>
                  <a:lnTo>
                    <a:pt x="49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6927304" y="3631733"/>
              <a:ext cx="243205" cy="188607"/>
            </a:xfrm>
            <a:custGeom>
              <a:rect b="b" l="l" r="r" t="t"/>
              <a:pathLst>
                <a:path extrusionOk="0" h="3793" w="4891">
                  <a:moveTo>
                    <a:pt x="4774" y="0"/>
                  </a:moveTo>
                  <a:cubicBezTo>
                    <a:pt x="4315" y="439"/>
                    <a:pt x="1185" y="3454"/>
                    <a:pt x="230" y="3454"/>
                  </a:cubicBezTo>
                  <a:cubicBezTo>
                    <a:pt x="125" y="3454"/>
                    <a:pt x="46" y="3418"/>
                    <a:pt x="0" y="3337"/>
                  </a:cubicBezTo>
                  <a:lnTo>
                    <a:pt x="0" y="3337"/>
                  </a:lnTo>
                  <a:cubicBezTo>
                    <a:pt x="0" y="3453"/>
                    <a:pt x="23" y="3569"/>
                    <a:pt x="70" y="3662"/>
                  </a:cubicBezTo>
                  <a:cubicBezTo>
                    <a:pt x="117" y="3752"/>
                    <a:pt x="201" y="3792"/>
                    <a:pt x="313" y="3792"/>
                  </a:cubicBezTo>
                  <a:cubicBezTo>
                    <a:pt x="1357" y="3792"/>
                    <a:pt x="4890" y="278"/>
                    <a:pt x="4890" y="278"/>
                  </a:cubicBezTo>
                  <a:lnTo>
                    <a:pt x="4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7346792" y="1695651"/>
              <a:ext cx="474824" cy="658906"/>
            </a:xfrm>
            <a:custGeom>
              <a:rect b="b" l="l" r="r" t="t"/>
              <a:pathLst>
                <a:path extrusionOk="0" h="13251" w="9549">
                  <a:moveTo>
                    <a:pt x="6582" y="1"/>
                  </a:moveTo>
                  <a:cubicBezTo>
                    <a:pt x="3639" y="1"/>
                    <a:pt x="0" y="6142"/>
                    <a:pt x="371" y="7440"/>
                  </a:cubicBezTo>
                  <a:cubicBezTo>
                    <a:pt x="742" y="8715"/>
                    <a:pt x="1043" y="10175"/>
                    <a:pt x="1043" y="10175"/>
                  </a:cubicBezTo>
                  <a:lnTo>
                    <a:pt x="672" y="11843"/>
                  </a:lnTo>
                  <a:cubicBezTo>
                    <a:pt x="672" y="11843"/>
                    <a:pt x="2883" y="13251"/>
                    <a:pt x="6221" y="13251"/>
                  </a:cubicBezTo>
                  <a:cubicBezTo>
                    <a:pt x="7124" y="13251"/>
                    <a:pt x="8108" y="13148"/>
                    <a:pt x="9154" y="12886"/>
                  </a:cubicBezTo>
                  <a:cubicBezTo>
                    <a:pt x="9154" y="12886"/>
                    <a:pt x="9548" y="1"/>
                    <a:pt x="65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7379015" y="1991819"/>
              <a:ext cx="428779" cy="362744"/>
            </a:xfrm>
            <a:custGeom>
              <a:rect b="b" l="l" r="r" t="t"/>
              <a:pathLst>
                <a:path extrusionOk="0" h="7295" w="8623">
                  <a:moveTo>
                    <a:pt x="8298" y="1"/>
                  </a:moveTo>
                  <a:cubicBezTo>
                    <a:pt x="5818" y="1438"/>
                    <a:pt x="2898" y="2202"/>
                    <a:pt x="1" y="2550"/>
                  </a:cubicBezTo>
                  <a:cubicBezTo>
                    <a:pt x="256" y="3454"/>
                    <a:pt x="395" y="4219"/>
                    <a:pt x="395" y="4219"/>
                  </a:cubicBezTo>
                  <a:lnTo>
                    <a:pt x="24" y="5887"/>
                  </a:lnTo>
                  <a:cubicBezTo>
                    <a:pt x="24" y="5887"/>
                    <a:pt x="2235" y="7295"/>
                    <a:pt x="5573" y="7295"/>
                  </a:cubicBezTo>
                  <a:cubicBezTo>
                    <a:pt x="6476" y="7295"/>
                    <a:pt x="7460" y="7192"/>
                    <a:pt x="8506" y="6930"/>
                  </a:cubicBezTo>
                  <a:cubicBezTo>
                    <a:pt x="8506" y="6930"/>
                    <a:pt x="8622" y="3384"/>
                    <a:pt x="8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6975687" y="2060888"/>
              <a:ext cx="168319" cy="55742"/>
            </a:xfrm>
            <a:custGeom>
              <a:rect b="b" l="l" r="r" t="t"/>
              <a:pathLst>
                <a:path extrusionOk="0" h="1121" w="3385">
                  <a:moveTo>
                    <a:pt x="1565" y="1"/>
                  </a:moveTo>
                  <a:cubicBezTo>
                    <a:pt x="696" y="1"/>
                    <a:pt x="1" y="225"/>
                    <a:pt x="1" y="512"/>
                  </a:cubicBezTo>
                  <a:cubicBezTo>
                    <a:pt x="1" y="837"/>
                    <a:pt x="742" y="1092"/>
                    <a:pt x="1669" y="1115"/>
                  </a:cubicBezTo>
                  <a:cubicBezTo>
                    <a:pt x="1749" y="1119"/>
                    <a:pt x="1827" y="1121"/>
                    <a:pt x="1904" y="1121"/>
                  </a:cubicBezTo>
                  <a:cubicBezTo>
                    <a:pt x="2722" y="1121"/>
                    <a:pt x="3361" y="902"/>
                    <a:pt x="3361" y="605"/>
                  </a:cubicBezTo>
                  <a:cubicBezTo>
                    <a:pt x="3384" y="304"/>
                    <a:pt x="2643" y="26"/>
                    <a:pt x="1692" y="2"/>
                  </a:cubicBezTo>
                  <a:cubicBezTo>
                    <a:pt x="1650" y="1"/>
                    <a:pt x="1607" y="1"/>
                    <a:pt x="1565" y="1"/>
                  </a:cubicBezTo>
                  <a:close/>
                </a:path>
              </a:pathLst>
            </a:custGeom>
            <a:solidFill>
              <a:srgbClr val="003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967632" y="1910020"/>
              <a:ext cx="193629" cy="180949"/>
            </a:xfrm>
            <a:custGeom>
              <a:rect b="b" l="l" r="r" t="t"/>
              <a:pathLst>
                <a:path extrusionOk="0" h="3639" w="3894">
                  <a:moveTo>
                    <a:pt x="0" y="0"/>
                  </a:moveTo>
                  <a:lnTo>
                    <a:pt x="163" y="3546"/>
                  </a:lnTo>
                  <a:lnTo>
                    <a:pt x="3523" y="3639"/>
                  </a:lnTo>
                  <a:lnTo>
                    <a:pt x="3894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966488" y="1884560"/>
              <a:ext cx="195966" cy="56687"/>
            </a:xfrm>
            <a:custGeom>
              <a:rect b="b" l="l" r="r" t="t"/>
              <a:pathLst>
                <a:path extrusionOk="0" h="1140" w="3941">
                  <a:moveTo>
                    <a:pt x="1864" y="1"/>
                  </a:moveTo>
                  <a:cubicBezTo>
                    <a:pt x="972" y="1"/>
                    <a:pt x="23" y="225"/>
                    <a:pt x="23" y="512"/>
                  </a:cubicBezTo>
                  <a:cubicBezTo>
                    <a:pt x="0" y="837"/>
                    <a:pt x="1020" y="1115"/>
                    <a:pt x="1947" y="1138"/>
                  </a:cubicBezTo>
                  <a:cubicBezTo>
                    <a:pt x="1990" y="1139"/>
                    <a:pt x="2033" y="1140"/>
                    <a:pt x="2076" y="1140"/>
                  </a:cubicBezTo>
                  <a:cubicBezTo>
                    <a:pt x="2968" y="1140"/>
                    <a:pt x="3917" y="916"/>
                    <a:pt x="3917" y="628"/>
                  </a:cubicBezTo>
                  <a:cubicBezTo>
                    <a:pt x="3940" y="304"/>
                    <a:pt x="2920" y="26"/>
                    <a:pt x="1993" y="3"/>
                  </a:cubicBezTo>
                  <a:cubicBezTo>
                    <a:pt x="1950" y="2"/>
                    <a:pt x="1907" y="1"/>
                    <a:pt x="1864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7078272" y="1948060"/>
              <a:ext cx="134854" cy="123318"/>
            </a:xfrm>
            <a:custGeom>
              <a:rect b="b" l="l" r="r" t="t"/>
              <a:pathLst>
                <a:path extrusionOk="0" h="2480" w="2712">
                  <a:moveTo>
                    <a:pt x="1391" y="325"/>
                  </a:moveTo>
                  <a:cubicBezTo>
                    <a:pt x="1947" y="348"/>
                    <a:pt x="2387" y="765"/>
                    <a:pt x="2364" y="1275"/>
                  </a:cubicBezTo>
                  <a:cubicBezTo>
                    <a:pt x="2364" y="1507"/>
                    <a:pt x="2248" y="1738"/>
                    <a:pt x="2063" y="1901"/>
                  </a:cubicBezTo>
                  <a:cubicBezTo>
                    <a:pt x="1893" y="2049"/>
                    <a:pt x="1646" y="2158"/>
                    <a:pt x="1410" y="2158"/>
                  </a:cubicBezTo>
                  <a:cubicBezTo>
                    <a:pt x="1388" y="2158"/>
                    <a:pt x="1366" y="2157"/>
                    <a:pt x="1344" y="2155"/>
                  </a:cubicBezTo>
                  <a:cubicBezTo>
                    <a:pt x="765" y="2132"/>
                    <a:pt x="325" y="1715"/>
                    <a:pt x="348" y="1205"/>
                  </a:cubicBezTo>
                  <a:cubicBezTo>
                    <a:pt x="348" y="719"/>
                    <a:pt x="811" y="325"/>
                    <a:pt x="1344" y="325"/>
                  </a:cubicBezTo>
                  <a:close/>
                  <a:moveTo>
                    <a:pt x="1391" y="0"/>
                  </a:moveTo>
                  <a:cubicBezTo>
                    <a:pt x="649" y="0"/>
                    <a:pt x="47" y="533"/>
                    <a:pt x="23" y="1205"/>
                  </a:cubicBezTo>
                  <a:cubicBezTo>
                    <a:pt x="0" y="1877"/>
                    <a:pt x="580" y="2457"/>
                    <a:pt x="1321" y="2480"/>
                  </a:cubicBezTo>
                  <a:lnTo>
                    <a:pt x="1368" y="2480"/>
                  </a:lnTo>
                  <a:cubicBezTo>
                    <a:pt x="1715" y="2480"/>
                    <a:pt x="2016" y="2364"/>
                    <a:pt x="2271" y="2155"/>
                  </a:cubicBezTo>
                  <a:cubicBezTo>
                    <a:pt x="2550" y="1924"/>
                    <a:pt x="2689" y="1622"/>
                    <a:pt x="2712" y="1275"/>
                  </a:cubicBezTo>
                  <a:cubicBezTo>
                    <a:pt x="2712" y="603"/>
                    <a:pt x="2132" y="23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7021783" y="1975708"/>
              <a:ext cx="51913" cy="62256"/>
            </a:xfrm>
            <a:custGeom>
              <a:rect b="b" l="l" r="r" t="t"/>
              <a:pathLst>
                <a:path extrusionOk="0" h="1252" w="1044">
                  <a:moveTo>
                    <a:pt x="511" y="0"/>
                  </a:moveTo>
                  <a:lnTo>
                    <a:pt x="1" y="325"/>
                  </a:lnTo>
                  <a:lnTo>
                    <a:pt x="1" y="1136"/>
                  </a:lnTo>
                  <a:lnTo>
                    <a:pt x="1044" y="1252"/>
                  </a:lnTo>
                  <a:lnTo>
                    <a:pt x="1044" y="348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7044856" y="1934236"/>
              <a:ext cx="4624" cy="73792"/>
            </a:xfrm>
            <a:custGeom>
              <a:rect b="b" l="l" r="r" t="t"/>
              <a:pathLst>
                <a:path extrusionOk="0" h="1484" w="93">
                  <a:moveTo>
                    <a:pt x="47" y="0"/>
                  </a:moveTo>
                  <a:cubicBezTo>
                    <a:pt x="23" y="0"/>
                    <a:pt x="0" y="23"/>
                    <a:pt x="0" y="46"/>
                  </a:cubicBezTo>
                  <a:lnTo>
                    <a:pt x="23" y="1437"/>
                  </a:lnTo>
                  <a:cubicBezTo>
                    <a:pt x="23" y="1460"/>
                    <a:pt x="47" y="1483"/>
                    <a:pt x="47" y="1483"/>
                  </a:cubicBezTo>
                  <a:cubicBezTo>
                    <a:pt x="70" y="1483"/>
                    <a:pt x="93" y="1460"/>
                    <a:pt x="93" y="1437"/>
                  </a:cubicBezTo>
                  <a:lnTo>
                    <a:pt x="70" y="46"/>
                  </a:lnTo>
                  <a:cubicBezTo>
                    <a:pt x="70" y="23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7154452" y="1992117"/>
              <a:ext cx="365230" cy="361600"/>
            </a:xfrm>
            <a:custGeom>
              <a:rect b="b" l="l" r="r" t="t"/>
              <a:pathLst>
                <a:path extrusionOk="0" h="7272" w="7345">
                  <a:moveTo>
                    <a:pt x="1072" y="0"/>
                  </a:moveTo>
                  <a:cubicBezTo>
                    <a:pt x="886" y="0"/>
                    <a:pt x="902" y="250"/>
                    <a:pt x="902" y="250"/>
                  </a:cubicBezTo>
                  <a:cubicBezTo>
                    <a:pt x="823" y="190"/>
                    <a:pt x="764" y="165"/>
                    <a:pt x="721" y="165"/>
                  </a:cubicBezTo>
                  <a:cubicBezTo>
                    <a:pt x="549" y="165"/>
                    <a:pt x="624" y="551"/>
                    <a:pt x="624" y="551"/>
                  </a:cubicBezTo>
                  <a:cubicBezTo>
                    <a:pt x="549" y="494"/>
                    <a:pt x="495" y="471"/>
                    <a:pt x="455" y="471"/>
                  </a:cubicBezTo>
                  <a:cubicBezTo>
                    <a:pt x="285" y="471"/>
                    <a:pt x="392" y="899"/>
                    <a:pt x="392" y="899"/>
                  </a:cubicBezTo>
                  <a:cubicBezTo>
                    <a:pt x="392" y="899"/>
                    <a:pt x="347" y="887"/>
                    <a:pt x="291" y="887"/>
                  </a:cubicBezTo>
                  <a:cubicBezTo>
                    <a:pt x="170" y="887"/>
                    <a:pt x="1" y="942"/>
                    <a:pt x="160" y="1293"/>
                  </a:cubicBezTo>
                  <a:cubicBezTo>
                    <a:pt x="322" y="1640"/>
                    <a:pt x="4355" y="6044"/>
                    <a:pt x="5676" y="7272"/>
                  </a:cubicBezTo>
                  <a:cubicBezTo>
                    <a:pt x="6278" y="6692"/>
                    <a:pt x="6765" y="5232"/>
                    <a:pt x="7344" y="4653"/>
                  </a:cubicBezTo>
                  <a:lnTo>
                    <a:pt x="1574" y="227"/>
                  </a:lnTo>
                  <a:lnTo>
                    <a:pt x="1226" y="41"/>
                  </a:lnTo>
                  <a:cubicBezTo>
                    <a:pt x="1164" y="12"/>
                    <a:pt x="1113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229290" y="1994156"/>
              <a:ext cx="43758" cy="59968"/>
            </a:xfrm>
            <a:custGeom>
              <a:rect b="b" l="l" r="r" t="t"/>
              <a:pathLst>
                <a:path extrusionOk="0" h="1206" w="880">
                  <a:moveTo>
                    <a:pt x="155" y="1"/>
                  </a:moveTo>
                  <a:cubicBezTo>
                    <a:pt x="1" y="1"/>
                    <a:pt x="138" y="533"/>
                    <a:pt x="138" y="533"/>
                  </a:cubicBezTo>
                  <a:lnTo>
                    <a:pt x="880" y="1205"/>
                  </a:lnTo>
                  <a:cubicBezTo>
                    <a:pt x="880" y="1205"/>
                    <a:pt x="555" y="301"/>
                    <a:pt x="254" y="47"/>
                  </a:cubicBezTo>
                  <a:cubicBezTo>
                    <a:pt x="212" y="14"/>
                    <a:pt x="180" y="1"/>
                    <a:pt x="155" y="1"/>
                  </a:cubicBezTo>
                  <a:close/>
                </a:path>
              </a:pathLst>
            </a:custGeom>
            <a:solidFill>
              <a:srgbClr val="FFD2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7172801" y="1718376"/>
              <a:ext cx="626883" cy="732201"/>
            </a:xfrm>
            <a:custGeom>
              <a:rect b="b" l="l" r="r" t="t"/>
              <a:pathLst>
                <a:path extrusionOk="0" h="14725" w="12607">
                  <a:moveTo>
                    <a:pt x="9717" y="0"/>
                  </a:moveTo>
                  <a:cubicBezTo>
                    <a:pt x="7655" y="0"/>
                    <a:pt x="7277" y="5314"/>
                    <a:pt x="7277" y="5314"/>
                  </a:cubicBezTo>
                  <a:lnTo>
                    <a:pt x="6674" y="10019"/>
                  </a:lnTo>
                  <a:cubicBezTo>
                    <a:pt x="6674" y="10019"/>
                    <a:pt x="1680" y="5679"/>
                    <a:pt x="437" y="5679"/>
                  </a:cubicBezTo>
                  <a:cubicBezTo>
                    <a:pt x="276" y="5679"/>
                    <a:pt x="178" y="5752"/>
                    <a:pt x="162" y="5917"/>
                  </a:cubicBezTo>
                  <a:cubicBezTo>
                    <a:pt x="0" y="7347"/>
                    <a:pt x="6451" y="14724"/>
                    <a:pt x="8157" y="14724"/>
                  </a:cubicBezTo>
                  <a:cubicBezTo>
                    <a:pt x="8165" y="14724"/>
                    <a:pt x="8173" y="14724"/>
                    <a:pt x="8180" y="14724"/>
                  </a:cubicBezTo>
                  <a:cubicBezTo>
                    <a:pt x="9849" y="14631"/>
                    <a:pt x="10544" y="9486"/>
                    <a:pt x="10915" y="7516"/>
                  </a:cubicBezTo>
                  <a:cubicBezTo>
                    <a:pt x="11309" y="5546"/>
                    <a:pt x="12607" y="285"/>
                    <a:pt x="9849" y="7"/>
                  </a:cubicBezTo>
                  <a:cubicBezTo>
                    <a:pt x="9804" y="3"/>
                    <a:pt x="9761" y="0"/>
                    <a:pt x="9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6914624" y="2028716"/>
              <a:ext cx="215558" cy="104920"/>
            </a:xfrm>
            <a:custGeom>
              <a:rect b="b" l="l" r="r" t="t"/>
              <a:pathLst>
                <a:path extrusionOk="0" h="2110" w="4335">
                  <a:moveTo>
                    <a:pt x="0" y="0"/>
                  </a:moveTo>
                  <a:lnTo>
                    <a:pt x="0" y="0"/>
                  </a:lnTo>
                  <a:cubicBezTo>
                    <a:pt x="47" y="719"/>
                    <a:pt x="163" y="1391"/>
                    <a:pt x="348" y="2063"/>
                  </a:cubicBezTo>
                  <a:cubicBezTo>
                    <a:pt x="1692" y="2086"/>
                    <a:pt x="3013" y="2109"/>
                    <a:pt x="4334" y="2109"/>
                  </a:cubicBezTo>
                  <a:cubicBezTo>
                    <a:pt x="2990" y="1067"/>
                    <a:pt x="1599" y="255"/>
                    <a:pt x="418" y="47"/>
                  </a:cubicBezTo>
                  <a:cubicBezTo>
                    <a:pt x="278" y="24"/>
                    <a:pt x="139" y="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9"/>
          <p:cNvSpPr txBox="1"/>
          <p:nvPr/>
        </p:nvSpPr>
        <p:spPr>
          <a:xfrm>
            <a:off x="3461775" y="1664475"/>
            <a:ext cx="10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RF    KS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d73375b1c_0_144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Recipe Finder vs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Recipe Book</a:t>
            </a:r>
            <a:endParaRPr/>
          </a:p>
        </p:txBody>
      </p:sp>
      <p:sp>
        <p:nvSpPr>
          <p:cNvPr id="648" name="Google Shape;648;g8d73375b1c_0_144"/>
          <p:cNvSpPr txBox="1"/>
          <p:nvPr/>
        </p:nvSpPr>
        <p:spPr>
          <a:xfrm>
            <a:off x="5049350" y="1985400"/>
            <a:ext cx="4635900" cy="24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Удобный интерфейс         Yes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Голосовой поиск                  Yes   No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Категории рецептов          Yes 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Аккаунты                                      Yes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Рассылка                                        Yes  No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Список покупок                       Yes  No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Мессенджер                                 No 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Сканнер продуктов               Yes   No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камерой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g8d73375b1c_0_144"/>
          <p:cNvSpPr txBox="1"/>
          <p:nvPr/>
        </p:nvSpPr>
        <p:spPr>
          <a:xfrm>
            <a:off x="7834925" y="1657400"/>
            <a:ext cx="84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RF    RB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50" name="Google Shape;650;g8d73375b1c_0_144"/>
          <p:cNvGrpSpPr/>
          <p:nvPr/>
        </p:nvGrpSpPr>
        <p:grpSpPr>
          <a:xfrm>
            <a:off x="746874" y="1657395"/>
            <a:ext cx="3777284" cy="3126200"/>
            <a:chOff x="746874" y="1657395"/>
            <a:chExt cx="3777284" cy="3126200"/>
          </a:xfrm>
        </p:grpSpPr>
        <p:sp>
          <p:nvSpPr>
            <p:cNvPr id="651" name="Google Shape;651;g8d73375b1c_0_144"/>
            <p:cNvSpPr/>
            <p:nvPr/>
          </p:nvSpPr>
          <p:spPr>
            <a:xfrm>
              <a:off x="3616165" y="2132207"/>
              <a:ext cx="685927" cy="646179"/>
            </a:xfrm>
            <a:custGeom>
              <a:rect b="b" l="l" r="r" t="t"/>
              <a:pathLst>
                <a:path extrusionOk="0" h="11331" w="12028">
                  <a:moveTo>
                    <a:pt x="9571" y="1"/>
                  </a:moveTo>
                  <a:lnTo>
                    <a:pt x="5562" y="1183"/>
                  </a:lnTo>
                  <a:lnTo>
                    <a:pt x="4983" y="4729"/>
                  </a:lnTo>
                  <a:lnTo>
                    <a:pt x="3152" y="4613"/>
                  </a:lnTo>
                  <a:lnTo>
                    <a:pt x="3152" y="4613"/>
                  </a:lnTo>
                  <a:cubicBezTo>
                    <a:pt x="3152" y="4613"/>
                    <a:pt x="0" y="10360"/>
                    <a:pt x="4635" y="11241"/>
                  </a:cubicBezTo>
                  <a:cubicBezTo>
                    <a:pt x="4966" y="11302"/>
                    <a:pt x="5286" y="11330"/>
                    <a:pt x="5597" y="11330"/>
                  </a:cubicBezTo>
                  <a:cubicBezTo>
                    <a:pt x="9649" y="11330"/>
                    <a:pt x="12028" y="6513"/>
                    <a:pt x="12028" y="6513"/>
                  </a:cubicBezTo>
                  <a:lnTo>
                    <a:pt x="8552" y="5007"/>
                  </a:lnTo>
                  <a:lnTo>
                    <a:pt x="95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8d73375b1c_0_144"/>
            <p:cNvSpPr/>
            <p:nvPr/>
          </p:nvSpPr>
          <p:spPr>
            <a:xfrm>
              <a:off x="4007318" y="3571472"/>
              <a:ext cx="160368" cy="1014006"/>
            </a:xfrm>
            <a:custGeom>
              <a:rect b="b" l="l" r="r" t="t"/>
              <a:pathLst>
                <a:path extrusionOk="0" h="17781" w="2812">
                  <a:moveTo>
                    <a:pt x="1507" y="1"/>
                  </a:moveTo>
                  <a:lnTo>
                    <a:pt x="1" y="348"/>
                  </a:lnTo>
                  <a:cubicBezTo>
                    <a:pt x="1" y="348"/>
                    <a:pt x="1" y="348"/>
                    <a:pt x="1" y="371"/>
                  </a:cubicBezTo>
                  <a:cubicBezTo>
                    <a:pt x="1" y="395"/>
                    <a:pt x="1" y="441"/>
                    <a:pt x="1" y="487"/>
                  </a:cubicBezTo>
                  <a:cubicBezTo>
                    <a:pt x="1" y="534"/>
                    <a:pt x="1" y="557"/>
                    <a:pt x="24" y="626"/>
                  </a:cubicBezTo>
                  <a:cubicBezTo>
                    <a:pt x="24" y="812"/>
                    <a:pt x="70" y="1113"/>
                    <a:pt x="94" y="1507"/>
                  </a:cubicBezTo>
                  <a:cubicBezTo>
                    <a:pt x="94" y="1530"/>
                    <a:pt x="94" y="1530"/>
                    <a:pt x="94" y="1553"/>
                  </a:cubicBezTo>
                  <a:cubicBezTo>
                    <a:pt x="464" y="5447"/>
                    <a:pt x="1646" y="17498"/>
                    <a:pt x="2272" y="17776"/>
                  </a:cubicBezTo>
                  <a:cubicBezTo>
                    <a:pt x="2279" y="17779"/>
                    <a:pt x="2286" y="17781"/>
                    <a:pt x="2293" y="17781"/>
                  </a:cubicBezTo>
                  <a:cubicBezTo>
                    <a:pt x="2811" y="17781"/>
                    <a:pt x="2151" y="8231"/>
                    <a:pt x="1762" y="3129"/>
                  </a:cubicBezTo>
                  <a:cubicBezTo>
                    <a:pt x="1762" y="3037"/>
                    <a:pt x="1762" y="2921"/>
                    <a:pt x="1739" y="2828"/>
                  </a:cubicBezTo>
                  <a:cubicBezTo>
                    <a:pt x="1739" y="2828"/>
                    <a:pt x="1739" y="2805"/>
                    <a:pt x="1739" y="2805"/>
                  </a:cubicBezTo>
                  <a:cubicBezTo>
                    <a:pt x="1739" y="2735"/>
                    <a:pt x="1739" y="2666"/>
                    <a:pt x="1716" y="2596"/>
                  </a:cubicBezTo>
                  <a:cubicBezTo>
                    <a:pt x="1716" y="2573"/>
                    <a:pt x="1716" y="2527"/>
                    <a:pt x="1716" y="2480"/>
                  </a:cubicBezTo>
                  <a:cubicBezTo>
                    <a:pt x="1716" y="2434"/>
                    <a:pt x="1716" y="2364"/>
                    <a:pt x="1693" y="2318"/>
                  </a:cubicBezTo>
                  <a:cubicBezTo>
                    <a:pt x="1693" y="2272"/>
                    <a:pt x="1693" y="2225"/>
                    <a:pt x="1693" y="2179"/>
                  </a:cubicBezTo>
                  <a:cubicBezTo>
                    <a:pt x="1693" y="2110"/>
                    <a:pt x="1670" y="2040"/>
                    <a:pt x="1670" y="1970"/>
                  </a:cubicBezTo>
                  <a:cubicBezTo>
                    <a:pt x="1670" y="1947"/>
                    <a:pt x="1670" y="1924"/>
                    <a:pt x="1670" y="1901"/>
                  </a:cubicBezTo>
                  <a:cubicBezTo>
                    <a:pt x="1670" y="1855"/>
                    <a:pt x="1670" y="1808"/>
                    <a:pt x="1646" y="1739"/>
                  </a:cubicBezTo>
                  <a:cubicBezTo>
                    <a:pt x="1646" y="1692"/>
                    <a:pt x="1646" y="1646"/>
                    <a:pt x="1646" y="1600"/>
                  </a:cubicBezTo>
                  <a:cubicBezTo>
                    <a:pt x="1646" y="1576"/>
                    <a:pt x="1646" y="1553"/>
                    <a:pt x="1646" y="1530"/>
                  </a:cubicBezTo>
                  <a:cubicBezTo>
                    <a:pt x="1623" y="1461"/>
                    <a:pt x="1623" y="1414"/>
                    <a:pt x="1623" y="1368"/>
                  </a:cubicBezTo>
                  <a:cubicBezTo>
                    <a:pt x="1623" y="1229"/>
                    <a:pt x="1600" y="1090"/>
                    <a:pt x="1600" y="974"/>
                  </a:cubicBezTo>
                  <a:cubicBezTo>
                    <a:pt x="1600" y="974"/>
                    <a:pt x="1600" y="951"/>
                    <a:pt x="1600" y="951"/>
                  </a:cubicBezTo>
                  <a:lnTo>
                    <a:pt x="1577" y="812"/>
                  </a:lnTo>
                  <a:cubicBezTo>
                    <a:pt x="1577" y="765"/>
                    <a:pt x="1577" y="742"/>
                    <a:pt x="1577" y="696"/>
                  </a:cubicBezTo>
                  <a:cubicBezTo>
                    <a:pt x="1554" y="603"/>
                    <a:pt x="1554" y="534"/>
                    <a:pt x="1554" y="464"/>
                  </a:cubicBezTo>
                  <a:cubicBezTo>
                    <a:pt x="1554" y="418"/>
                    <a:pt x="1554" y="418"/>
                    <a:pt x="1554" y="395"/>
                  </a:cubicBezTo>
                  <a:cubicBezTo>
                    <a:pt x="1554" y="348"/>
                    <a:pt x="1554" y="325"/>
                    <a:pt x="1554" y="302"/>
                  </a:cubicBezTo>
                  <a:cubicBezTo>
                    <a:pt x="1530" y="302"/>
                    <a:pt x="1530" y="302"/>
                    <a:pt x="1530" y="279"/>
                  </a:cubicBezTo>
                  <a:cubicBezTo>
                    <a:pt x="1530" y="256"/>
                    <a:pt x="1530" y="232"/>
                    <a:pt x="1530" y="209"/>
                  </a:cubicBezTo>
                  <a:cubicBezTo>
                    <a:pt x="1530" y="163"/>
                    <a:pt x="1530" y="116"/>
                    <a:pt x="1530" y="93"/>
                  </a:cubicBezTo>
                  <a:cubicBezTo>
                    <a:pt x="1530" y="24"/>
                    <a:pt x="1507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8d73375b1c_0_144"/>
            <p:cNvSpPr/>
            <p:nvPr/>
          </p:nvSpPr>
          <p:spPr>
            <a:xfrm>
              <a:off x="3432422" y="3669275"/>
              <a:ext cx="220753" cy="998494"/>
            </a:xfrm>
            <a:custGeom>
              <a:rect b="b" l="l" r="r" t="t"/>
              <a:pathLst>
                <a:path extrusionOk="0" h="17509" w="3871">
                  <a:moveTo>
                    <a:pt x="2318" y="1"/>
                  </a:moveTo>
                  <a:cubicBezTo>
                    <a:pt x="2318" y="1"/>
                    <a:pt x="2295" y="24"/>
                    <a:pt x="2295" y="47"/>
                  </a:cubicBezTo>
                  <a:cubicBezTo>
                    <a:pt x="2295" y="93"/>
                    <a:pt x="2295" y="186"/>
                    <a:pt x="2272" y="302"/>
                  </a:cubicBezTo>
                  <a:cubicBezTo>
                    <a:pt x="2272" y="325"/>
                    <a:pt x="2272" y="325"/>
                    <a:pt x="2249" y="348"/>
                  </a:cubicBezTo>
                  <a:cubicBezTo>
                    <a:pt x="2249" y="464"/>
                    <a:pt x="2226" y="603"/>
                    <a:pt x="2202" y="742"/>
                  </a:cubicBezTo>
                  <a:lnTo>
                    <a:pt x="2202" y="812"/>
                  </a:lnTo>
                  <a:cubicBezTo>
                    <a:pt x="2156" y="1043"/>
                    <a:pt x="2110" y="1322"/>
                    <a:pt x="2086" y="1646"/>
                  </a:cubicBezTo>
                  <a:cubicBezTo>
                    <a:pt x="2086" y="1646"/>
                    <a:pt x="2063" y="1669"/>
                    <a:pt x="2063" y="1669"/>
                  </a:cubicBezTo>
                  <a:cubicBezTo>
                    <a:pt x="2063" y="1739"/>
                    <a:pt x="2063" y="1808"/>
                    <a:pt x="2040" y="1901"/>
                  </a:cubicBezTo>
                  <a:cubicBezTo>
                    <a:pt x="2040" y="1901"/>
                    <a:pt x="2040" y="1924"/>
                    <a:pt x="2040" y="1947"/>
                  </a:cubicBezTo>
                  <a:cubicBezTo>
                    <a:pt x="2017" y="2017"/>
                    <a:pt x="2017" y="2086"/>
                    <a:pt x="1994" y="2156"/>
                  </a:cubicBezTo>
                  <a:cubicBezTo>
                    <a:pt x="1994" y="2179"/>
                    <a:pt x="1994" y="2202"/>
                    <a:pt x="1994" y="2249"/>
                  </a:cubicBezTo>
                  <a:cubicBezTo>
                    <a:pt x="1994" y="2295"/>
                    <a:pt x="1971" y="2364"/>
                    <a:pt x="1971" y="2434"/>
                  </a:cubicBezTo>
                  <a:cubicBezTo>
                    <a:pt x="1971" y="2480"/>
                    <a:pt x="1947" y="2503"/>
                    <a:pt x="1947" y="2527"/>
                  </a:cubicBezTo>
                  <a:cubicBezTo>
                    <a:pt x="1947" y="2596"/>
                    <a:pt x="1924" y="2689"/>
                    <a:pt x="1924" y="2758"/>
                  </a:cubicBezTo>
                  <a:cubicBezTo>
                    <a:pt x="1924" y="2758"/>
                    <a:pt x="1924" y="2782"/>
                    <a:pt x="1924" y="2782"/>
                  </a:cubicBezTo>
                  <a:cubicBezTo>
                    <a:pt x="1252" y="7625"/>
                    <a:pt x="1" y="17127"/>
                    <a:pt x="487" y="17498"/>
                  </a:cubicBezTo>
                  <a:cubicBezTo>
                    <a:pt x="496" y="17505"/>
                    <a:pt x="505" y="17508"/>
                    <a:pt x="515" y="17508"/>
                  </a:cubicBezTo>
                  <a:cubicBezTo>
                    <a:pt x="1012" y="17508"/>
                    <a:pt x="2588" y="8155"/>
                    <a:pt x="3384" y="3129"/>
                  </a:cubicBezTo>
                  <a:cubicBezTo>
                    <a:pt x="3407" y="2967"/>
                    <a:pt x="3431" y="2805"/>
                    <a:pt x="3454" y="2643"/>
                  </a:cubicBezTo>
                  <a:cubicBezTo>
                    <a:pt x="3477" y="2596"/>
                    <a:pt x="3477" y="2550"/>
                    <a:pt x="3500" y="2480"/>
                  </a:cubicBezTo>
                  <a:cubicBezTo>
                    <a:pt x="3523" y="2295"/>
                    <a:pt x="3547" y="2109"/>
                    <a:pt x="3570" y="1947"/>
                  </a:cubicBezTo>
                  <a:cubicBezTo>
                    <a:pt x="3570" y="1947"/>
                    <a:pt x="3570" y="1947"/>
                    <a:pt x="3570" y="1924"/>
                  </a:cubicBezTo>
                  <a:cubicBezTo>
                    <a:pt x="3593" y="1878"/>
                    <a:pt x="3593" y="1808"/>
                    <a:pt x="3616" y="1739"/>
                  </a:cubicBezTo>
                  <a:lnTo>
                    <a:pt x="3616" y="1646"/>
                  </a:lnTo>
                  <a:cubicBezTo>
                    <a:pt x="3639" y="1576"/>
                    <a:pt x="3639" y="1530"/>
                    <a:pt x="3662" y="1461"/>
                  </a:cubicBezTo>
                  <a:cubicBezTo>
                    <a:pt x="3662" y="1437"/>
                    <a:pt x="3662" y="1414"/>
                    <a:pt x="3662" y="1391"/>
                  </a:cubicBezTo>
                  <a:cubicBezTo>
                    <a:pt x="3662" y="1345"/>
                    <a:pt x="3686" y="1298"/>
                    <a:pt x="3686" y="1252"/>
                  </a:cubicBezTo>
                  <a:cubicBezTo>
                    <a:pt x="3686" y="1206"/>
                    <a:pt x="3686" y="1182"/>
                    <a:pt x="3709" y="1159"/>
                  </a:cubicBezTo>
                  <a:lnTo>
                    <a:pt x="3709" y="1043"/>
                  </a:lnTo>
                  <a:cubicBezTo>
                    <a:pt x="3732" y="997"/>
                    <a:pt x="3732" y="951"/>
                    <a:pt x="3732" y="881"/>
                  </a:cubicBezTo>
                  <a:cubicBezTo>
                    <a:pt x="3755" y="835"/>
                    <a:pt x="3755" y="788"/>
                    <a:pt x="3755" y="742"/>
                  </a:cubicBezTo>
                  <a:cubicBezTo>
                    <a:pt x="3778" y="649"/>
                    <a:pt x="3801" y="557"/>
                    <a:pt x="3801" y="464"/>
                  </a:cubicBezTo>
                  <a:cubicBezTo>
                    <a:pt x="3801" y="464"/>
                    <a:pt x="3801" y="441"/>
                    <a:pt x="3801" y="441"/>
                  </a:cubicBezTo>
                  <a:cubicBezTo>
                    <a:pt x="3825" y="395"/>
                    <a:pt x="3825" y="371"/>
                    <a:pt x="3825" y="325"/>
                  </a:cubicBezTo>
                  <a:cubicBezTo>
                    <a:pt x="3848" y="255"/>
                    <a:pt x="3848" y="209"/>
                    <a:pt x="3848" y="163"/>
                  </a:cubicBezTo>
                  <a:cubicBezTo>
                    <a:pt x="3848" y="163"/>
                    <a:pt x="3848" y="140"/>
                    <a:pt x="3848" y="140"/>
                  </a:cubicBezTo>
                  <a:cubicBezTo>
                    <a:pt x="3848" y="116"/>
                    <a:pt x="3871" y="93"/>
                    <a:pt x="3871" y="93"/>
                  </a:cubicBezTo>
                  <a:cubicBezTo>
                    <a:pt x="3871" y="70"/>
                    <a:pt x="3871" y="70"/>
                    <a:pt x="3871" y="70"/>
                  </a:cubicBezTo>
                  <a:cubicBezTo>
                    <a:pt x="3871" y="24"/>
                    <a:pt x="3871" y="24"/>
                    <a:pt x="3871" y="24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8d73375b1c_0_144"/>
            <p:cNvSpPr/>
            <p:nvPr/>
          </p:nvSpPr>
          <p:spPr>
            <a:xfrm>
              <a:off x="4154050" y="3704974"/>
              <a:ext cx="288160" cy="1003285"/>
            </a:xfrm>
            <a:custGeom>
              <a:rect b="b" l="l" r="r" t="t"/>
              <a:pathLst>
                <a:path extrusionOk="0" h="17593" w="5053">
                  <a:moveTo>
                    <a:pt x="1460" y="0"/>
                  </a:moveTo>
                  <a:lnTo>
                    <a:pt x="0" y="556"/>
                  </a:lnTo>
                  <a:cubicBezTo>
                    <a:pt x="0" y="556"/>
                    <a:pt x="3546" y="17335"/>
                    <a:pt x="4311" y="17590"/>
                  </a:cubicBezTo>
                  <a:cubicBezTo>
                    <a:pt x="4316" y="17592"/>
                    <a:pt x="4321" y="17592"/>
                    <a:pt x="4326" y="17592"/>
                  </a:cubicBezTo>
                  <a:cubicBezTo>
                    <a:pt x="5052" y="17592"/>
                    <a:pt x="1460" y="0"/>
                    <a:pt x="1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8d73375b1c_0_144"/>
            <p:cNvSpPr/>
            <p:nvPr/>
          </p:nvSpPr>
          <p:spPr>
            <a:xfrm>
              <a:off x="3592328" y="3714212"/>
              <a:ext cx="171888" cy="1007663"/>
            </a:xfrm>
            <a:custGeom>
              <a:rect b="b" l="l" r="r" t="t"/>
              <a:pathLst>
                <a:path extrusionOk="0" h="17669" w="3014">
                  <a:moveTo>
                    <a:pt x="3014" y="0"/>
                  </a:moveTo>
                  <a:lnTo>
                    <a:pt x="1438" y="93"/>
                  </a:lnTo>
                  <a:cubicBezTo>
                    <a:pt x="1438" y="93"/>
                    <a:pt x="1" y="17196"/>
                    <a:pt x="696" y="17660"/>
                  </a:cubicBezTo>
                  <a:cubicBezTo>
                    <a:pt x="705" y="17666"/>
                    <a:pt x="713" y="17669"/>
                    <a:pt x="722" y="17669"/>
                  </a:cubicBezTo>
                  <a:cubicBezTo>
                    <a:pt x="1410" y="17669"/>
                    <a:pt x="3014" y="1"/>
                    <a:pt x="3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8d73375b1c_0_144"/>
            <p:cNvSpPr/>
            <p:nvPr/>
          </p:nvSpPr>
          <p:spPr>
            <a:xfrm>
              <a:off x="3361080" y="2596926"/>
              <a:ext cx="1104908" cy="1208299"/>
            </a:xfrm>
            <a:custGeom>
              <a:rect b="b" l="l" r="r" t="t"/>
              <a:pathLst>
                <a:path extrusionOk="0" h="21188" w="19375">
                  <a:moveTo>
                    <a:pt x="16847" y="1"/>
                  </a:moveTo>
                  <a:cubicBezTo>
                    <a:pt x="15607" y="1"/>
                    <a:pt x="14253" y="357"/>
                    <a:pt x="14253" y="357"/>
                  </a:cubicBezTo>
                  <a:lnTo>
                    <a:pt x="10128" y="14170"/>
                  </a:lnTo>
                  <a:cubicBezTo>
                    <a:pt x="10128" y="14170"/>
                    <a:pt x="1182" y="15491"/>
                    <a:pt x="580" y="16951"/>
                  </a:cubicBezTo>
                  <a:cubicBezTo>
                    <a:pt x="0" y="18411"/>
                    <a:pt x="4404" y="20612"/>
                    <a:pt x="4404" y="20612"/>
                  </a:cubicBezTo>
                  <a:cubicBezTo>
                    <a:pt x="4404" y="20612"/>
                    <a:pt x="8779" y="21188"/>
                    <a:pt x="12567" y="21188"/>
                  </a:cubicBezTo>
                  <a:cubicBezTo>
                    <a:pt x="15137" y="21188"/>
                    <a:pt x="17437" y="20923"/>
                    <a:pt x="17915" y="20033"/>
                  </a:cubicBezTo>
                  <a:cubicBezTo>
                    <a:pt x="19097" y="17831"/>
                    <a:pt x="19375" y="2258"/>
                    <a:pt x="18795" y="797"/>
                  </a:cubicBezTo>
                  <a:cubicBezTo>
                    <a:pt x="18555" y="181"/>
                    <a:pt x="17729" y="1"/>
                    <a:pt x="16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8d73375b1c_0_144"/>
            <p:cNvSpPr/>
            <p:nvPr/>
          </p:nvSpPr>
          <p:spPr>
            <a:xfrm>
              <a:off x="2804661" y="3823934"/>
              <a:ext cx="380675" cy="826842"/>
            </a:xfrm>
            <a:custGeom>
              <a:rect b="b" l="l" r="r" t="t"/>
              <a:pathLst>
                <a:path extrusionOk="0" h="14499" w="6675">
                  <a:moveTo>
                    <a:pt x="1507" y="0"/>
                  </a:moveTo>
                  <a:cubicBezTo>
                    <a:pt x="1507" y="0"/>
                    <a:pt x="1" y="13581"/>
                    <a:pt x="1461" y="14461"/>
                  </a:cubicBezTo>
                  <a:cubicBezTo>
                    <a:pt x="1504" y="14487"/>
                    <a:pt x="1549" y="14499"/>
                    <a:pt x="1596" y="14499"/>
                  </a:cubicBezTo>
                  <a:cubicBezTo>
                    <a:pt x="3139" y="14499"/>
                    <a:pt x="6675" y="1251"/>
                    <a:pt x="6675" y="125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g8d73375b1c_0_144"/>
            <p:cNvSpPr/>
            <p:nvPr/>
          </p:nvSpPr>
          <p:spPr>
            <a:xfrm>
              <a:off x="2503327" y="4365754"/>
              <a:ext cx="539333" cy="278922"/>
            </a:xfrm>
            <a:custGeom>
              <a:rect b="b" l="l" r="r" t="t"/>
              <a:pathLst>
                <a:path extrusionOk="0" h="4891" w="9457">
                  <a:moveTo>
                    <a:pt x="9456" y="1"/>
                  </a:moveTo>
                  <a:lnTo>
                    <a:pt x="6327" y="2828"/>
                  </a:lnTo>
                  <a:cubicBezTo>
                    <a:pt x="1" y="3894"/>
                    <a:pt x="6629" y="4705"/>
                    <a:pt x="7973" y="4891"/>
                  </a:cubicBezTo>
                  <a:lnTo>
                    <a:pt x="94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8d73375b1c_0_144"/>
            <p:cNvSpPr/>
            <p:nvPr/>
          </p:nvSpPr>
          <p:spPr>
            <a:xfrm>
              <a:off x="2605121" y="4532275"/>
              <a:ext cx="363493" cy="129624"/>
            </a:xfrm>
            <a:custGeom>
              <a:rect b="b" l="l" r="r" t="t"/>
              <a:pathLst>
                <a:path extrusionOk="0" h="2273" w="6374">
                  <a:moveTo>
                    <a:pt x="4148" y="1"/>
                  </a:moveTo>
                  <a:lnTo>
                    <a:pt x="4148" y="1"/>
                  </a:lnTo>
                  <a:cubicBezTo>
                    <a:pt x="4148" y="1"/>
                    <a:pt x="603" y="233"/>
                    <a:pt x="301" y="1206"/>
                  </a:cubicBezTo>
                  <a:cubicBezTo>
                    <a:pt x="0" y="2179"/>
                    <a:pt x="6095" y="2272"/>
                    <a:pt x="6095" y="2272"/>
                  </a:cubicBezTo>
                  <a:lnTo>
                    <a:pt x="6373" y="1530"/>
                  </a:lnTo>
                  <a:cubicBezTo>
                    <a:pt x="2179" y="974"/>
                    <a:pt x="4148" y="1"/>
                    <a:pt x="4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8d73375b1c_0_144"/>
            <p:cNvSpPr/>
            <p:nvPr/>
          </p:nvSpPr>
          <p:spPr>
            <a:xfrm>
              <a:off x="2597195" y="4583828"/>
              <a:ext cx="366117" cy="79382"/>
            </a:xfrm>
            <a:custGeom>
              <a:rect b="b" l="l" r="r" t="t"/>
              <a:pathLst>
                <a:path extrusionOk="0" h="1392" w="6420">
                  <a:moveTo>
                    <a:pt x="510" y="1"/>
                  </a:moveTo>
                  <a:lnTo>
                    <a:pt x="510" y="1"/>
                  </a:lnTo>
                  <a:cubicBezTo>
                    <a:pt x="417" y="93"/>
                    <a:pt x="348" y="186"/>
                    <a:pt x="324" y="302"/>
                  </a:cubicBezTo>
                  <a:cubicBezTo>
                    <a:pt x="0" y="1299"/>
                    <a:pt x="6304" y="1391"/>
                    <a:pt x="6304" y="1391"/>
                  </a:cubicBezTo>
                  <a:lnTo>
                    <a:pt x="6420" y="1090"/>
                  </a:lnTo>
                  <a:cubicBezTo>
                    <a:pt x="5701" y="1090"/>
                    <a:pt x="255" y="951"/>
                    <a:pt x="510" y="1"/>
                  </a:cubicBezTo>
                  <a:close/>
                </a:path>
              </a:pathLst>
            </a:custGeom>
            <a:solidFill>
              <a:srgbClr val="8B95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8d73375b1c_0_144"/>
            <p:cNvSpPr/>
            <p:nvPr/>
          </p:nvSpPr>
          <p:spPr>
            <a:xfrm>
              <a:off x="3217029" y="3903202"/>
              <a:ext cx="390809" cy="810418"/>
            </a:xfrm>
            <a:custGeom>
              <a:rect b="b" l="l" r="r" t="t"/>
              <a:pathLst>
                <a:path extrusionOk="0" h="14211" w="6853">
                  <a:moveTo>
                    <a:pt x="5284" y="1"/>
                  </a:moveTo>
                  <a:lnTo>
                    <a:pt x="0" y="719"/>
                  </a:lnTo>
                  <a:cubicBezTo>
                    <a:pt x="0" y="719"/>
                    <a:pt x="3523" y="13929"/>
                    <a:pt x="5215" y="14207"/>
                  </a:cubicBezTo>
                  <a:cubicBezTo>
                    <a:pt x="5230" y="14210"/>
                    <a:pt x="5246" y="14211"/>
                    <a:pt x="5261" y="14211"/>
                  </a:cubicBezTo>
                  <a:cubicBezTo>
                    <a:pt x="6853" y="14211"/>
                    <a:pt x="5284" y="1"/>
                    <a:pt x="5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8d73375b1c_0_144"/>
            <p:cNvSpPr/>
            <p:nvPr/>
          </p:nvSpPr>
          <p:spPr>
            <a:xfrm>
              <a:off x="3217029" y="3903202"/>
              <a:ext cx="321193" cy="308006"/>
            </a:xfrm>
            <a:custGeom>
              <a:rect b="b" l="l" r="r" t="t"/>
              <a:pathLst>
                <a:path extrusionOk="0" h="5401" w="5632">
                  <a:moveTo>
                    <a:pt x="5284" y="1"/>
                  </a:moveTo>
                  <a:lnTo>
                    <a:pt x="0" y="719"/>
                  </a:lnTo>
                  <a:cubicBezTo>
                    <a:pt x="0" y="719"/>
                    <a:pt x="580" y="2828"/>
                    <a:pt x="1367" y="5400"/>
                  </a:cubicBezTo>
                  <a:cubicBezTo>
                    <a:pt x="1669" y="5331"/>
                    <a:pt x="1947" y="5261"/>
                    <a:pt x="2248" y="5192"/>
                  </a:cubicBezTo>
                  <a:cubicBezTo>
                    <a:pt x="3430" y="4914"/>
                    <a:pt x="4612" y="4450"/>
                    <a:pt x="5632" y="3778"/>
                  </a:cubicBezTo>
                  <a:cubicBezTo>
                    <a:pt x="5470" y="1623"/>
                    <a:pt x="5284" y="1"/>
                    <a:pt x="5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8d73375b1c_0_144"/>
            <p:cNvSpPr/>
            <p:nvPr/>
          </p:nvSpPr>
          <p:spPr>
            <a:xfrm>
              <a:off x="3297837" y="4393526"/>
              <a:ext cx="281386" cy="330603"/>
            </a:xfrm>
            <a:custGeom>
              <a:rect b="b" l="l" r="r" t="t"/>
              <a:pathLst>
                <a:path extrusionOk="0" h="5797" w="4934">
                  <a:moveTo>
                    <a:pt x="4516" y="1"/>
                  </a:moveTo>
                  <a:lnTo>
                    <a:pt x="2639" y="3778"/>
                  </a:lnTo>
                  <a:cubicBezTo>
                    <a:pt x="0" y="5352"/>
                    <a:pt x="104" y="5797"/>
                    <a:pt x="1076" y="5797"/>
                  </a:cubicBezTo>
                  <a:cubicBezTo>
                    <a:pt x="2137" y="5797"/>
                    <a:pt x="4232" y="5268"/>
                    <a:pt x="4933" y="5099"/>
                  </a:cubicBezTo>
                  <a:lnTo>
                    <a:pt x="4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8d73375b1c_0_144"/>
            <p:cNvSpPr/>
            <p:nvPr/>
          </p:nvSpPr>
          <p:spPr>
            <a:xfrm>
              <a:off x="3244744" y="4620839"/>
              <a:ext cx="333112" cy="159855"/>
            </a:xfrm>
            <a:custGeom>
              <a:rect b="b" l="l" r="r" t="t"/>
              <a:pathLst>
                <a:path extrusionOk="0" h="2803" w="5841">
                  <a:moveTo>
                    <a:pt x="3222" y="1"/>
                  </a:moveTo>
                  <a:cubicBezTo>
                    <a:pt x="3222" y="1"/>
                    <a:pt x="1" y="1530"/>
                    <a:pt x="70" y="2527"/>
                  </a:cubicBezTo>
                  <a:cubicBezTo>
                    <a:pt x="84" y="2723"/>
                    <a:pt x="307" y="2803"/>
                    <a:pt x="658" y="2803"/>
                  </a:cubicBezTo>
                  <a:cubicBezTo>
                    <a:pt x="2128" y="2803"/>
                    <a:pt x="5841" y="1414"/>
                    <a:pt x="5841" y="1414"/>
                  </a:cubicBezTo>
                  <a:lnTo>
                    <a:pt x="5841" y="650"/>
                  </a:lnTo>
                  <a:cubicBezTo>
                    <a:pt x="4894" y="874"/>
                    <a:pt x="4245" y="961"/>
                    <a:pt x="3807" y="961"/>
                  </a:cubicBezTo>
                  <a:cubicBezTo>
                    <a:pt x="2345" y="961"/>
                    <a:pt x="3222" y="1"/>
                    <a:pt x="3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8d73375b1c_0_144"/>
            <p:cNvSpPr/>
            <p:nvPr/>
          </p:nvSpPr>
          <p:spPr>
            <a:xfrm>
              <a:off x="3242121" y="4684310"/>
              <a:ext cx="342336" cy="99285"/>
            </a:xfrm>
            <a:custGeom>
              <a:rect b="b" l="l" r="r" t="t"/>
              <a:pathLst>
                <a:path extrusionOk="0" h="1741" w="6003">
                  <a:moveTo>
                    <a:pt x="6003" y="0"/>
                  </a:moveTo>
                  <a:cubicBezTo>
                    <a:pt x="5449" y="203"/>
                    <a:pt x="2084" y="1407"/>
                    <a:pt x="693" y="1407"/>
                  </a:cubicBezTo>
                  <a:cubicBezTo>
                    <a:pt x="338" y="1407"/>
                    <a:pt x="112" y="1329"/>
                    <a:pt x="93" y="1136"/>
                  </a:cubicBezTo>
                  <a:cubicBezTo>
                    <a:pt x="24" y="1251"/>
                    <a:pt x="0" y="1367"/>
                    <a:pt x="0" y="1460"/>
                  </a:cubicBezTo>
                  <a:cubicBezTo>
                    <a:pt x="14" y="1660"/>
                    <a:pt x="242" y="1740"/>
                    <a:pt x="603" y="1740"/>
                  </a:cubicBezTo>
                  <a:cubicBezTo>
                    <a:pt x="2125" y="1740"/>
                    <a:pt x="6003" y="301"/>
                    <a:pt x="6003" y="301"/>
                  </a:cubicBezTo>
                  <a:lnTo>
                    <a:pt x="6003" y="0"/>
                  </a:lnTo>
                  <a:close/>
                </a:path>
              </a:pathLst>
            </a:custGeom>
            <a:solidFill>
              <a:srgbClr val="8B95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8d73375b1c_0_144"/>
            <p:cNvSpPr/>
            <p:nvPr/>
          </p:nvSpPr>
          <p:spPr>
            <a:xfrm>
              <a:off x="2815211" y="3037522"/>
              <a:ext cx="1083808" cy="1023758"/>
            </a:xfrm>
            <a:custGeom>
              <a:rect b="b" l="l" r="r" t="t"/>
              <a:pathLst>
                <a:path extrusionOk="0" h="17952" w="19005">
                  <a:moveTo>
                    <a:pt x="19005" y="1"/>
                  </a:moveTo>
                  <a:lnTo>
                    <a:pt x="14787" y="603"/>
                  </a:lnTo>
                  <a:lnTo>
                    <a:pt x="14207" y="2828"/>
                  </a:lnTo>
                  <a:cubicBezTo>
                    <a:pt x="14207" y="2828"/>
                    <a:pt x="5887" y="4126"/>
                    <a:pt x="3524" y="6235"/>
                  </a:cubicBezTo>
                  <a:cubicBezTo>
                    <a:pt x="1183" y="8367"/>
                    <a:pt x="1" y="15922"/>
                    <a:pt x="1" y="15922"/>
                  </a:cubicBezTo>
                  <a:cubicBezTo>
                    <a:pt x="1" y="15922"/>
                    <a:pt x="2463" y="17952"/>
                    <a:pt x="5245" y="17952"/>
                  </a:cubicBezTo>
                  <a:cubicBezTo>
                    <a:pt x="5746" y="17952"/>
                    <a:pt x="6258" y="17886"/>
                    <a:pt x="6768" y="17730"/>
                  </a:cubicBezTo>
                  <a:lnTo>
                    <a:pt x="9201" y="12191"/>
                  </a:lnTo>
                  <a:lnTo>
                    <a:pt x="18703" y="7046"/>
                  </a:lnTo>
                  <a:lnTo>
                    <a:pt x="19005" y="1"/>
                  </a:lnTo>
                  <a:close/>
                </a:path>
              </a:pathLst>
            </a:custGeom>
            <a:solidFill>
              <a:srgbClr val="FFB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8d73375b1c_0_144"/>
            <p:cNvSpPr/>
            <p:nvPr/>
          </p:nvSpPr>
          <p:spPr>
            <a:xfrm>
              <a:off x="2815211" y="3037522"/>
              <a:ext cx="1083808" cy="1023758"/>
            </a:xfrm>
            <a:custGeom>
              <a:rect b="b" l="l" r="r" t="t"/>
              <a:pathLst>
                <a:path extrusionOk="0" h="17952" w="19005">
                  <a:moveTo>
                    <a:pt x="19005" y="1"/>
                  </a:moveTo>
                  <a:lnTo>
                    <a:pt x="14787" y="603"/>
                  </a:lnTo>
                  <a:lnTo>
                    <a:pt x="14207" y="2828"/>
                  </a:lnTo>
                  <a:cubicBezTo>
                    <a:pt x="14207" y="2828"/>
                    <a:pt x="5887" y="4126"/>
                    <a:pt x="3524" y="6235"/>
                  </a:cubicBezTo>
                  <a:cubicBezTo>
                    <a:pt x="1183" y="8367"/>
                    <a:pt x="1" y="15922"/>
                    <a:pt x="1" y="15922"/>
                  </a:cubicBezTo>
                  <a:cubicBezTo>
                    <a:pt x="1" y="15922"/>
                    <a:pt x="2463" y="17952"/>
                    <a:pt x="5245" y="17952"/>
                  </a:cubicBezTo>
                  <a:cubicBezTo>
                    <a:pt x="5746" y="17952"/>
                    <a:pt x="6258" y="17886"/>
                    <a:pt x="6768" y="17730"/>
                  </a:cubicBezTo>
                  <a:lnTo>
                    <a:pt x="9201" y="12191"/>
                  </a:lnTo>
                  <a:lnTo>
                    <a:pt x="18703" y="7046"/>
                  </a:lnTo>
                  <a:lnTo>
                    <a:pt x="190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8d73375b1c_0_144"/>
            <p:cNvSpPr/>
            <p:nvPr/>
          </p:nvSpPr>
          <p:spPr>
            <a:xfrm>
              <a:off x="2910391" y="2986026"/>
              <a:ext cx="1447244" cy="1162163"/>
            </a:xfrm>
            <a:custGeom>
              <a:rect b="b" l="l" r="r" t="t"/>
              <a:pathLst>
                <a:path extrusionOk="0" h="20379" w="25378">
                  <a:moveTo>
                    <a:pt x="14601" y="0"/>
                  </a:moveTo>
                  <a:lnTo>
                    <a:pt x="14995" y="3917"/>
                  </a:lnTo>
                  <a:cubicBezTo>
                    <a:pt x="14995" y="3917"/>
                    <a:pt x="5563" y="6327"/>
                    <a:pt x="3338" y="7764"/>
                  </a:cubicBezTo>
                  <a:cubicBezTo>
                    <a:pt x="1" y="9873"/>
                    <a:pt x="4520" y="20255"/>
                    <a:pt x="4520" y="20255"/>
                  </a:cubicBezTo>
                  <a:cubicBezTo>
                    <a:pt x="4905" y="20341"/>
                    <a:pt x="5301" y="20379"/>
                    <a:pt x="5698" y="20379"/>
                  </a:cubicBezTo>
                  <a:cubicBezTo>
                    <a:pt x="8622" y="20379"/>
                    <a:pt x="11658" y="18332"/>
                    <a:pt x="11658" y="18332"/>
                  </a:cubicBezTo>
                  <a:cubicBezTo>
                    <a:pt x="11171" y="14114"/>
                    <a:pt x="10383" y="13210"/>
                    <a:pt x="10383" y="13210"/>
                  </a:cubicBezTo>
                  <a:lnTo>
                    <a:pt x="10383" y="13210"/>
                  </a:lnTo>
                  <a:cubicBezTo>
                    <a:pt x="10383" y="13210"/>
                    <a:pt x="12652" y="13446"/>
                    <a:pt x="15303" y="13446"/>
                  </a:cubicBezTo>
                  <a:cubicBezTo>
                    <a:pt x="18351" y="13446"/>
                    <a:pt x="21904" y="13134"/>
                    <a:pt x="23106" y="11796"/>
                  </a:cubicBezTo>
                  <a:cubicBezTo>
                    <a:pt x="25377" y="9270"/>
                    <a:pt x="23315" y="1414"/>
                    <a:pt x="23315" y="1414"/>
                  </a:cubicBezTo>
                  <a:lnTo>
                    <a:pt x="146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8d73375b1c_0_144"/>
            <p:cNvSpPr/>
            <p:nvPr/>
          </p:nvSpPr>
          <p:spPr>
            <a:xfrm>
              <a:off x="3149622" y="2537959"/>
              <a:ext cx="585501" cy="481312"/>
            </a:xfrm>
            <a:custGeom>
              <a:rect b="b" l="l" r="r" t="t"/>
              <a:pathLst>
                <a:path extrusionOk="0" h="8440" w="10267">
                  <a:moveTo>
                    <a:pt x="7741" y="1"/>
                  </a:moveTo>
                  <a:lnTo>
                    <a:pt x="5122" y="5169"/>
                  </a:lnTo>
                  <a:lnTo>
                    <a:pt x="1136" y="2758"/>
                  </a:lnTo>
                  <a:lnTo>
                    <a:pt x="0" y="3454"/>
                  </a:lnTo>
                  <a:cubicBezTo>
                    <a:pt x="0" y="3454"/>
                    <a:pt x="4218" y="8251"/>
                    <a:pt x="5423" y="8436"/>
                  </a:cubicBezTo>
                  <a:cubicBezTo>
                    <a:pt x="5439" y="8439"/>
                    <a:pt x="5456" y="8440"/>
                    <a:pt x="5473" y="8440"/>
                  </a:cubicBezTo>
                  <a:cubicBezTo>
                    <a:pt x="6725" y="8440"/>
                    <a:pt x="10267" y="2619"/>
                    <a:pt x="10267" y="2619"/>
                  </a:cubicBezTo>
                  <a:lnTo>
                    <a:pt x="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8d73375b1c_0_144"/>
            <p:cNvSpPr/>
            <p:nvPr/>
          </p:nvSpPr>
          <p:spPr>
            <a:xfrm>
              <a:off x="3091454" y="2630458"/>
              <a:ext cx="215516" cy="115081"/>
            </a:xfrm>
            <a:custGeom>
              <a:rect b="b" l="l" r="r" t="t"/>
              <a:pathLst>
                <a:path extrusionOk="0" h="2018" w="3779">
                  <a:moveTo>
                    <a:pt x="3569" y="1"/>
                  </a:moveTo>
                  <a:lnTo>
                    <a:pt x="163" y="70"/>
                  </a:lnTo>
                  <a:cubicBezTo>
                    <a:pt x="163" y="70"/>
                    <a:pt x="1" y="2017"/>
                    <a:pt x="1901" y="2017"/>
                  </a:cubicBezTo>
                  <a:cubicBezTo>
                    <a:pt x="3778" y="2017"/>
                    <a:pt x="3570" y="1"/>
                    <a:pt x="3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8d73375b1c_0_144"/>
            <p:cNvSpPr/>
            <p:nvPr/>
          </p:nvSpPr>
          <p:spPr>
            <a:xfrm>
              <a:off x="3268525" y="2643575"/>
              <a:ext cx="82006" cy="83431"/>
            </a:xfrm>
            <a:custGeom>
              <a:rect b="b" l="l" r="r" t="t"/>
              <a:pathLst>
                <a:path extrusionOk="0" h="1463" w="1438">
                  <a:moveTo>
                    <a:pt x="597" y="0"/>
                  </a:moveTo>
                  <a:cubicBezTo>
                    <a:pt x="382" y="0"/>
                    <a:pt x="202" y="72"/>
                    <a:pt x="186" y="72"/>
                  </a:cubicBezTo>
                  <a:lnTo>
                    <a:pt x="256" y="281"/>
                  </a:lnTo>
                  <a:cubicBezTo>
                    <a:pt x="271" y="281"/>
                    <a:pt x="421" y="219"/>
                    <a:pt x="587" y="219"/>
                  </a:cubicBezTo>
                  <a:cubicBezTo>
                    <a:pt x="670" y="219"/>
                    <a:pt x="758" y="234"/>
                    <a:pt x="835" y="281"/>
                  </a:cubicBezTo>
                  <a:cubicBezTo>
                    <a:pt x="974" y="327"/>
                    <a:pt x="1067" y="443"/>
                    <a:pt x="1113" y="628"/>
                  </a:cubicBezTo>
                  <a:cubicBezTo>
                    <a:pt x="1183" y="883"/>
                    <a:pt x="1160" y="1092"/>
                    <a:pt x="1044" y="1185"/>
                  </a:cubicBezTo>
                  <a:cubicBezTo>
                    <a:pt x="992" y="1222"/>
                    <a:pt x="922" y="1240"/>
                    <a:pt x="836" y="1240"/>
                  </a:cubicBezTo>
                  <a:cubicBezTo>
                    <a:pt x="653" y="1240"/>
                    <a:pt x="401" y="1157"/>
                    <a:pt x="117" y="999"/>
                  </a:cubicBezTo>
                  <a:lnTo>
                    <a:pt x="1" y="1161"/>
                  </a:lnTo>
                  <a:cubicBezTo>
                    <a:pt x="325" y="1370"/>
                    <a:pt x="604" y="1463"/>
                    <a:pt x="835" y="1463"/>
                  </a:cubicBezTo>
                  <a:cubicBezTo>
                    <a:pt x="974" y="1463"/>
                    <a:pt x="1090" y="1416"/>
                    <a:pt x="1183" y="1347"/>
                  </a:cubicBezTo>
                  <a:cubicBezTo>
                    <a:pt x="1368" y="1185"/>
                    <a:pt x="1438" y="906"/>
                    <a:pt x="1322" y="559"/>
                  </a:cubicBezTo>
                  <a:cubicBezTo>
                    <a:pt x="1252" y="327"/>
                    <a:pt x="1113" y="165"/>
                    <a:pt x="928" y="72"/>
                  </a:cubicBezTo>
                  <a:cubicBezTo>
                    <a:pt x="820" y="18"/>
                    <a:pt x="704" y="0"/>
                    <a:pt x="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8d73375b1c_0_144"/>
            <p:cNvSpPr/>
            <p:nvPr/>
          </p:nvSpPr>
          <p:spPr>
            <a:xfrm>
              <a:off x="3079535" y="2645856"/>
              <a:ext cx="99228" cy="87594"/>
            </a:xfrm>
            <a:custGeom>
              <a:rect b="b" l="l" r="r" t="t"/>
              <a:pathLst>
                <a:path extrusionOk="0" h="1536" w="1740">
                  <a:moveTo>
                    <a:pt x="1259" y="1"/>
                  </a:moveTo>
                  <a:cubicBezTo>
                    <a:pt x="1196" y="1"/>
                    <a:pt x="1109" y="11"/>
                    <a:pt x="997" y="32"/>
                  </a:cubicBezTo>
                  <a:cubicBezTo>
                    <a:pt x="1" y="241"/>
                    <a:pt x="210" y="519"/>
                    <a:pt x="210" y="519"/>
                  </a:cubicBezTo>
                  <a:cubicBezTo>
                    <a:pt x="210" y="866"/>
                    <a:pt x="325" y="913"/>
                    <a:pt x="325" y="913"/>
                  </a:cubicBezTo>
                  <a:cubicBezTo>
                    <a:pt x="244" y="1220"/>
                    <a:pt x="450" y="1238"/>
                    <a:pt x="500" y="1238"/>
                  </a:cubicBezTo>
                  <a:cubicBezTo>
                    <a:pt x="507" y="1238"/>
                    <a:pt x="511" y="1237"/>
                    <a:pt x="511" y="1237"/>
                  </a:cubicBezTo>
                  <a:lnTo>
                    <a:pt x="511" y="1237"/>
                  </a:lnTo>
                  <a:cubicBezTo>
                    <a:pt x="441" y="1400"/>
                    <a:pt x="580" y="1515"/>
                    <a:pt x="580" y="1515"/>
                  </a:cubicBezTo>
                  <a:cubicBezTo>
                    <a:pt x="628" y="1529"/>
                    <a:pt x="679" y="1536"/>
                    <a:pt x="733" y="1536"/>
                  </a:cubicBezTo>
                  <a:cubicBezTo>
                    <a:pt x="1126" y="1536"/>
                    <a:pt x="1644" y="1203"/>
                    <a:pt x="1623" y="1121"/>
                  </a:cubicBezTo>
                  <a:cubicBezTo>
                    <a:pt x="1611" y="1109"/>
                    <a:pt x="1575" y="1104"/>
                    <a:pt x="1524" y="1104"/>
                  </a:cubicBezTo>
                  <a:cubicBezTo>
                    <a:pt x="1285" y="1104"/>
                    <a:pt x="719" y="1214"/>
                    <a:pt x="719" y="1214"/>
                  </a:cubicBezTo>
                  <a:cubicBezTo>
                    <a:pt x="719" y="1214"/>
                    <a:pt x="1716" y="936"/>
                    <a:pt x="1646" y="797"/>
                  </a:cubicBezTo>
                  <a:cubicBezTo>
                    <a:pt x="1627" y="759"/>
                    <a:pt x="1540" y="745"/>
                    <a:pt x="1422" y="745"/>
                  </a:cubicBezTo>
                  <a:cubicBezTo>
                    <a:pt x="1107" y="745"/>
                    <a:pt x="580" y="843"/>
                    <a:pt x="580" y="843"/>
                  </a:cubicBezTo>
                  <a:cubicBezTo>
                    <a:pt x="580" y="843"/>
                    <a:pt x="1739" y="496"/>
                    <a:pt x="1646" y="310"/>
                  </a:cubicBezTo>
                  <a:cubicBezTo>
                    <a:pt x="1627" y="279"/>
                    <a:pt x="1581" y="267"/>
                    <a:pt x="1517" y="267"/>
                  </a:cubicBezTo>
                  <a:cubicBezTo>
                    <a:pt x="1341" y="267"/>
                    <a:pt x="1031" y="365"/>
                    <a:pt x="789" y="453"/>
                  </a:cubicBezTo>
                  <a:lnTo>
                    <a:pt x="789" y="453"/>
                  </a:lnTo>
                  <a:cubicBezTo>
                    <a:pt x="1354" y="210"/>
                    <a:pt x="1553" y="1"/>
                    <a:pt x="1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8d73375b1c_0_144"/>
            <p:cNvSpPr/>
            <p:nvPr/>
          </p:nvSpPr>
          <p:spPr>
            <a:xfrm>
              <a:off x="3560620" y="2380677"/>
              <a:ext cx="235306" cy="273744"/>
            </a:xfrm>
            <a:custGeom>
              <a:rect b="b" l="l" r="r" t="t"/>
              <a:pathLst>
                <a:path extrusionOk="0" h="4800" w="4126">
                  <a:moveTo>
                    <a:pt x="3940" y="1"/>
                  </a:moveTo>
                  <a:cubicBezTo>
                    <a:pt x="3940" y="1"/>
                    <a:pt x="2063" y="325"/>
                    <a:pt x="1" y="2967"/>
                  </a:cubicBezTo>
                  <a:cubicBezTo>
                    <a:pt x="1" y="2967"/>
                    <a:pt x="1141" y="4800"/>
                    <a:pt x="2433" y="4800"/>
                  </a:cubicBezTo>
                  <a:cubicBezTo>
                    <a:pt x="2456" y="4800"/>
                    <a:pt x="2480" y="4799"/>
                    <a:pt x="2504" y="4798"/>
                  </a:cubicBezTo>
                  <a:cubicBezTo>
                    <a:pt x="3825" y="4729"/>
                    <a:pt x="4126" y="256"/>
                    <a:pt x="4126" y="256"/>
                  </a:cubicBezTo>
                  <a:lnTo>
                    <a:pt x="3940" y="1"/>
                  </a:lnTo>
                  <a:close/>
                </a:path>
              </a:pathLst>
            </a:custGeom>
            <a:solidFill>
              <a:srgbClr val="BB96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8d73375b1c_0_144"/>
            <p:cNvSpPr/>
            <p:nvPr/>
          </p:nvSpPr>
          <p:spPr>
            <a:xfrm>
              <a:off x="3277649" y="2654296"/>
              <a:ext cx="127114" cy="107383"/>
            </a:xfrm>
            <a:custGeom>
              <a:rect b="b" l="l" r="r" t="t"/>
              <a:pathLst>
                <a:path extrusionOk="0" h="1883" w="2229">
                  <a:moveTo>
                    <a:pt x="2171" y="598"/>
                  </a:moveTo>
                  <a:cubicBezTo>
                    <a:pt x="2208" y="616"/>
                    <a:pt x="2228" y="626"/>
                    <a:pt x="2228" y="626"/>
                  </a:cubicBezTo>
                  <a:cubicBezTo>
                    <a:pt x="2228" y="626"/>
                    <a:pt x="2204" y="612"/>
                    <a:pt x="2171" y="598"/>
                  </a:cubicBezTo>
                  <a:close/>
                  <a:moveTo>
                    <a:pt x="583" y="0"/>
                  </a:moveTo>
                  <a:cubicBezTo>
                    <a:pt x="212" y="0"/>
                    <a:pt x="513" y="417"/>
                    <a:pt x="513" y="417"/>
                  </a:cubicBezTo>
                  <a:cubicBezTo>
                    <a:pt x="471" y="409"/>
                    <a:pt x="435" y="405"/>
                    <a:pt x="405" y="405"/>
                  </a:cubicBezTo>
                  <a:cubicBezTo>
                    <a:pt x="92" y="405"/>
                    <a:pt x="420" y="811"/>
                    <a:pt x="420" y="811"/>
                  </a:cubicBezTo>
                  <a:cubicBezTo>
                    <a:pt x="380" y="803"/>
                    <a:pt x="346" y="800"/>
                    <a:pt x="317" y="800"/>
                  </a:cubicBezTo>
                  <a:cubicBezTo>
                    <a:pt x="0" y="800"/>
                    <a:pt x="351" y="1228"/>
                    <a:pt x="351" y="1228"/>
                  </a:cubicBezTo>
                  <a:cubicBezTo>
                    <a:pt x="351" y="1228"/>
                    <a:pt x="26" y="1321"/>
                    <a:pt x="953" y="1877"/>
                  </a:cubicBezTo>
                  <a:cubicBezTo>
                    <a:pt x="959" y="1881"/>
                    <a:pt x="963" y="1883"/>
                    <a:pt x="968" y="1883"/>
                  </a:cubicBezTo>
                  <a:cubicBezTo>
                    <a:pt x="1054" y="1883"/>
                    <a:pt x="1144" y="1337"/>
                    <a:pt x="2019" y="811"/>
                  </a:cubicBezTo>
                  <a:cubicBezTo>
                    <a:pt x="2019" y="788"/>
                    <a:pt x="1996" y="765"/>
                    <a:pt x="1996" y="742"/>
                  </a:cubicBezTo>
                  <a:cubicBezTo>
                    <a:pt x="1955" y="607"/>
                    <a:pt x="1997" y="569"/>
                    <a:pt x="2056" y="569"/>
                  </a:cubicBezTo>
                  <a:cubicBezTo>
                    <a:pt x="2093" y="569"/>
                    <a:pt x="2137" y="584"/>
                    <a:pt x="2171" y="598"/>
                  </a:cubicBezTo>
                  <a:lnTo>
                    <a:pt x="2171" y="598"/>
                  </a:lnTo>
                  <a:cubicBezTo>
                    <a:pt x="1920" y="478"/>
                    <a:pt x="907" y="0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8d73375b1c_0_144"/>
            <p:cNvSpPr/>
            <p:nvPr/>
          </p:nvSpPr>
          <p:spPr>
            <a:xfrm>
              <a:off x="3338897" y="2636389"/>
              <a:ext cx="51327" cy="66839"/>
            </a:xfrm>
            <a:custGeom>
              <a:rect b="b" l="l" r="r" t="t"/>
              <a:pathLst>
                <a:path extrusionOk="0" h="1172" w="900">
                  <a:moveTo>
                    <a:pt x="188" y="0"/>
                  </a:moveTo>
                  <a:cubicBezTo>
                    <a:pt x="0" y="0"/>
                    <a:pt x="204" y="778"/>
                    <a:pt x="204" y="778"/>
                  </a:cubicBezTo>
                  <a:lnTo>
                    <a:pt x="899" y="1172"/>
                  </a:lnTo>
                  <a:cubicBezTo>
                    <a:pt x="899" y="1172"/>
                    <a:pt x="575" y="268"/>
                    <a:pt x="273" y="36"/>
                  </a:cubicBezTo>
                  <a:cubicBezTo>
                    <a:pt x="239" y="11"/>
                    <a:pt x="211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8d73375b1c_0_144"/>
            <p:cNvSpPr/>
            <p:nvPr/>
          </p:nvSpPr>
          <p:spPr>
            <a:xfrm>
              <a:off x="3900277" y="2470552"/>
              <a:ext cx="430900" cy="467931"/>
            </a:xfrm>
            <a:custGeom>
              <a:rect b="b" l="l" r="r" t="t"/>
              <a:pathLst>
                <a:path extrusionOk="0" h="8205" w="7556">
                  <a:moveTo>
                    <a:pt x="4474" y="1"/>
                  </a:moveTo>
                  <a:lnTo>
                    <a:pt x="1" y="4404"/>
                  </a:lnTo>
                  <a:cubicBezTo>
                    <a:pt x="881" y="6397"/>
                    <a:pt x="3941" y="8205"/>
                    <a:pt x="3941" y="8205"/>
                  </a:cubicBezTo>
                  <a:cubicBezTo>
                    <a:pt x="3941" y="8205"/>
                    <a:pt x="5725" y="6536"/>
                    <a:pt x="6652" y="4613"/>
                  </a:cubicBezTo>
                  <a:cubicBezTo>
                    <a:pt x="7556" y="2666"/>
                    <a:pt x="6976" y="418"/>
                    <a:pt x="6976" y="418"/>
                  </a:cubicBezTo>
                  <a:lnTo>
                    <a:pt x="6976" y="418"/>
                  </a:lnTo>
                  <a:cubicBezTo>
                    <a:pt x="6755" y="453"/>
                    <a:pt x="6544" y="468"/>
                    <a:pt x="6344" y="468"/>
                  </a:cubicBezTo>
                  <a:cubicBezTo>
                    <a:pt x="5224" y="468"/>
                    <a:pt x="4474" y="1"/>
                    <a:pt x="4474" y="1"/>
                  </a:cubicBezTo>
                  <a:close/>
                </a:path>
              </a:pathLst>
            </a:custGeom>
            <a:solidFill>
              <a:srgbClr val="BB96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8d73375b1c_0_144"/>
            <p:cNvSpPr/>
            <p:nvPr/>
          </p:nvSpPr>
          <p:spPr>
            <a:xfrm>
              <a:off x="1074270" y="3571472"/>
              <a:ext cx="160368" cy="939984"/>
            </a:xfrm>
            <a:custGeom>
              <a:rect b="b" l="l" r="r" t="t"/>
              <a:pathLst>
                <a:path extrusionOk="0" h="16483" w="2812">
                  <a:moveTo>
                    <a:pt x="1282" y="1"/>
                  </a:moveTo>
                  <a:cubicBezTo>
                    <a:pt x="1282" y="1"/>
                    <a:pt x="1282" y="24"/>
                    <a:pt x="1282" y="70"/>
                  </a:cubicBezTo>
                  <a:cubicBezTo>
                    <a:pt x="1282" y="116"/>
                    <a:pt x="1259" y="140"/>
                    <a:pt x="1259" y="186"/>
                  </a:cubicBezTo>
                  <a:cubicBezTo>
                    <a:pt x="1259" y="209"/>
                    <a:pt x="1259" y="256"/>
                    <a:pt x="1259" y="279"/>
                  </a:cubicBezTo>
                  <a:cubicBezTo>
                    <a:pt x="1259" y="279"/>
                    <a:pt x="1259" y="279"/>
                    <a:pt x="1259" y="302"/>
                  </a:cubicBezTo>
                  <a:cubicBezTo>
                    <a:pt x="1259" y="302"/>
                    <a:pt x="1259" y="325"/>
                    <a:pt x="1259" y="348"/>
                  </a:cubicBezTo>
                  <a:cubicBezTo>
                    <a:pt x="1259" y="371"/>
                    <a:pt x="1259" y="395"/>
                    <a:pt x="1259" y="418"/>
                  </a:cubicBezTo>
                  <a:cubicBezTo>
                    <a:pt x="1235" y="487"/>
                    <a:pt x="1235" y="557"/>
                    <a:pt x="1235" y="649"/>
                  </a:cubicBezTo>
                  <a:cubicBezTo>
                    <a:pt x="1235" y="673"/>
                    <a:pt x="1212" y="719"/>
                    <a:pt x="1212" y="765"/>
                  </a:cubicBezTo>
                  <a:lnTo>
                    <a:pt x="1212" y="881"/>
                  </a:lnTo>
                  <a:cubicBezTo>
                    <a:pt x="1212" y="881"/>
                    <a:pt x="1212" y="904"/>
                    <a:pt x="1212" y="904"/>
                  </a:cubicBezTo>
                  <a:cubicBezTo>
                    <a:pt x="1189" y="1020"/>
                    <a:pt x="1189" y="1136"/>
                    <a:pt x="1166" y="1275"/>
                  </a:cubicBezTo>
                  <a:cubicBezTo>
                    <a:pt x="1166" y="1322"/>
                    <a:pt x="1166" y="1368"/>
                    <a:pt x="1166" y="1414"/>
                  </a:cubicBezTo>
                  <a:cubicBezTo>
                    <a:pt x="1166" y="1437"/>
                    <a:pt x="1166" y="1461"/>
                    <a:pt x="1166" y="1484"/>
                  </a:cubicBezTo>
                  <a:cubicBezTo>
                    <a:pt x="1166" y="1530"/>
                    <a:pt x="1143" y="1576"/>
                    <a:pt x="1143" y="1623"/>
                  </a:cubicBezTo>
                  <a:cubicBezTo>
                    <a:pt x="1143" y="1669"/>
                    <a:pt x="1143" y="1716"/>
                    <a:pt x="1143" y="1785"/>
                  </a:cubicBezTo>
                  <a:cubicBezTo>
                    <a:pt x="1120" y="1785"/>
                    <a:pt x="1120" y="1808"/>
                    <a:pt x="1120" y="1831"/>
                  </a:cubicBezTo>
                  <a:lnTo>
                    <a:pt x="1120" y="2017"/>
                  </a:lnTo>
                  <a:cubicBezTo>
                    <a:pt x="1096" y="2063"/>
                    <a:pt x="1096" y="2110"/>
                    <a:pt x="1096" y="2156"/>
                  </a:cubicBezTo>
                  <a:cubicBezTo>
                    <a:pt x="1096" y="2202"/>
                    <a:pt x="1096" y="2249"/>
                    <a:pt x="1073" y="2318"/>
                  </a:cubicBezTo>
                  <a:cubicBezTo>
                    <a:pt x="1073" y="2341"/>
                    <a:pt x="1073" y="2388"/>
                    <a:pt x="1073" y="2411"/>
                  </a:cubicBezTo>
                  <a:cubicBezTo>
                    <a:pt x="1073" y="2480"/>
                    <a:pt x="1073" y="2550"/>
                    <a:pt x="1050" y="2619"/>
                  </a:cubicBezTo>
                  <a:cubicBezTo>
                    <a:pt x="1050" y="2712"/>
                    <a:pt x="1050" y="2805"/>
                    <a:pt x="1027" y="2897"/>
                  </a:cubicBezTo>
                  <a:cubicBezTo>
                    <a:pt x="638" y="7634"/>
                    <a:pt x="0" y="16482"/>
                    <a:pt x="497" y="16482"/>
                  </a:cubicBezTo>
                  <a:cubicBezTo>
                    <a:pt x="504" y="16482"/>
                    <a:pt x="510" y="16481"/>
                    <a:pt x="517" y="16478"/>
                  </a:cubicBezTo>
                  <a:cubicBezTo>
                    <a:pt x="1143" y="16223"/>
                    <a:pt x="2325" y="5053"/>
                    <a:pt x="2696" y="1437"/>
                  </a:cubicBezTo>
                  <a:cubicBezTo>
                    <a:pt x="2696" y="1414"/>
                    <a:pt x="2696" y="1414"/>
                    <a:pt x="2696" y="1391"/>
                  </a:cubicBezTo>
                  <a:cubicBezTo>
                    <a:pt x="2742" y="1043"/>
                    <a:pt x="2765" y="765"/>
                    <a:pt x="2788" y="580"/>
                  </a:cubicBezTo>
                  <a:cubicBezTo>
                    <a:pt x="2788" y="534"/>
                    <a:pt x="2788" y="487"/>
                    <a:pt x="2788" y="464"/>
                  </a:cubicBezTo>
                  <a:cubicBezTo>
                    <a:pt x="2811" y="395"/>
                    <a:pt x="2811" y="371"/>
                    <a:pt x="2811" y="348"/>
                  </a:cubicBezTo>
                  <a:cubicBezTo>
                    <a:pt x="2811" y="325"/>
                    <a:pt x="2811" y="325"/>
                    <a:pt x="2811" y="325"/>
                  </a:cubicBezTo>
                  <a:lnTo>
                    <a:pt x="1282" y="1"/>
                  </a:lnTo>
                  <a:close/>
                </a:path>
              </a:pathLst>
            </a:custGeom>
            <a:solidFill>
              <a:srgbClr val="261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8d73375b1c_0_144"/>
            <p:cNvSpPr/>
            <p:nvPr/>
          </p:nvSpPr>
          <p:spPr>
            <a:xfrm>
              <a:off x="1074270" y="3570160"/>
              <a:ext cx="160368" cy="1020621"/>
            </a:xfrm>
            <a:custGeom>
              <a:rect b="b" l="l" r="r" t="t"/>
              <a:pathLst>
                <a:path extrusionOk="0" h="17897" w="2812">
                  <a:moveTo>
                    <a:pt x="1282" y="0"/>
                  </a:moveTo>
                  <a:cubicBezTo>
                    <a:pt x="1282" y="0"/>
                    <a:pt x="1282" y="47"/>
                    <a:pt x="1282" y="93"/>
                  </a:cubicBezTo>
                  <a:cubicBezTo>
                    <a:pt x="1282" y="139"/>
                    <a:pt x="1259" y="186"/>
                    <a:pt x="1259" y="232"/>
                  </a:cubicBezTo>
                  <a:cubicBezTo>
                    <a:pt x="1259" y="255"/>
                    <a:pt x="1259" y="279"/>
                    <a:pt x="1259" y="302"/>
                  </a:cubicBezTo>
                  <a:cubicBezTo>
                    <a:pt x="1259" y="325"/>
                    <a:pt x="1259" y="325"/>
                    <a:pt x="1259" y="325"/>
                  </a:cubicBezTo>
                  <a:cubicBezTo>
                    <a:pt x="1259" y="348"/>
                    <a:pt x="1259" y="394"/>
                    <a:pt x="1259" y="418"/>
                  </a:cubicBezTo>
                  <a:cubicBezTo>
                    <a:pt x="1259" y="441"/>
                    <a:pt x="1259" y="464"/>
                    <a:pt x="1259" y="487"/>
                  </a:cubicBezTo>
                  <a:cubicBezTo>
                    <a:pt x="1235" y="557"/>
                    <a:pt x="1235" y="626"/>
                    <a:pt x="1235" y="719"/>
                  </a:cubicBezTo>
                  <a:cubicBezTo>
                    <a:pt x="1235" y="765"/>
                    <a:pt x="1212" y="812"/>
                    <a:pt x="1212" y="835"/>
                  </a:cubicBezTo>
                  <a:cubicBezTo>
                    <a:pt x="1212" y="881"/>
                    <a:pt x="1212" y="927"/>
                    <a:pt x="1212" y="974"/>
                  </a:cubicBezTo>
                  <a:cubicBezTo>
                    <a:pt x="1212" y="974"/>
                    <a:pt x="1212" y="997"/>
                    <a:pt x="1212" y="997"/>
                  </a:cubicBezTo>
                  <a:cubicBezTo>
                    <a:pt x="1189" y="1113"/>
                    <a:pt x="1189" y="1252"/>
                    <a:pt x="1166" y="1391"/>
                  </a:cubicBezTo>
                  <a:cubicBezTo>
                    <a:pt x="1166" y="1437"/>
                    <a:pt x="1166" y="1507"/>
                    <a:pt x="1166" y="1553"/>
                  </a:cubicBezTo>
                  <a:cubicBezTo>
                    <a:pt x="1166" y="1576"/>
                    <a:pt x="1166" y="1599"/>
                    <a:pt x="1166" y="1623"/>
                  </a:cubicBezTo>
                  <a:cubicBezTo>
                    <a:pt x="1166" y="1692"/>
                    <a:pt x="1143" y="1715"/>
                    <a:pt x="1143" y="1785"/>
                  </a:cubicBezTo>
                  <a:cubicBezTo>
                    <a:pt x="1143" y="1831"/>
                    <a:pt x="1143" y="1878"/>
                    <a:pt x="1143" y="1947"/>
                  </a:cubicBezTo>
                  <a:cubicBezTo>
                    <a:pt x="1120" y="1970"/>
                    <a:pt x="1120" y="1993"/>
                    <a:pt x="1120" y="2017"/>
                  </a:cubicBezTo>
                  <a:cubicBezTo>
                    <a:pt x="1120" y="2086"/>
                    <a:pt x="1120" y="2156"/>
                    <a:pt x="1120" y="2225"/>
                  </a:cubicBezTo>
                  <a:cubicBezTo>
                    <a:pt x="1096" y="2272"/>
                    <a:pt x="1096" y="2318"/>
                    <a:pt x="1096" y="2364"/>
                  </a:cubicBezTo>
                  <a:cubicBezTo>
                    <a:pt x="1096" y="2411"/>
                    <a:pt x="1096" y="2480"/>
                    <a:pt x="1073" y="2526"/>
                  </a:cubicBezTo>
                  <a:cubicBezTo>
                    <a:pt x="1073" y="2573"/>
                    <a:pt x="1073" y="2619"/>
                    <a:pt x="1073" y="2642"/>
                  </a:cubicBezTo>
                  <a:cubicBezTo>
                    <a:pt x="1073" y="2712"/>
                    <a:pt x="1073" y="2781"/>
                    <a:pt x="1050" y="2851"/>
                  </a:cubicBezTo>
                  <a:cubicBezTo>
                    <a:pt x="1050" y="2851"/>
                    <a:pt x="1050" y="2874"/>
                    <a:pt x="1050" y="2874"/>
                  </a:cubicBezTo>
                  <a:cubicBezTo>
                    <a:pt x="1050" y="2967"/>
                    <a:pt x="1050" y="3083"/>
                    <a:pt x="1027" y="3175"/>
                  </a:cubicBezTo>
                  <a:cubicBezTo>
                    <a:pt x="638" y="8300"/>
                    <a:pt x="1" y="17896"/>
                    <a:pt x="497" y="17896"/>
                  </a:cubicBezTo>
                  <a:cubicBezTo>
                    <a:pt x="504" y="17896"/>
                    <a:pt x="510" y="17895"/>
                    <a:pt x="517" y="17892"/>
                  </a:cubicBezTo>
                  <a:cubicBezTo>
                    <a:pt x="1143" y="17613"/>
                    <a:pt x="2325" y="5493"/>
                    <a:pt x="2696" y="1576"/>
                  </a:cubicBezTo>
                  <a:cubicBezTo>
                    <a:pt x="2696" y="1576"/>
                    <a:pt x="2696" y="1553"/>
                    <a:pt x="2696" y="1530"/>
                  </a:cubicBezTo>
                  <a:cubicBezTo>
                    <a:pt x="2742" y="1136"/>
                    <a:pt x="2765" y="835"/>
                    <a:pt x="2788" y="649"/>
                  </a:cubicBezTo>
                  <a:cubicBezTo>
                    <a:pt x="2788" y="603"/>
                    <a:pt x="2788" y="557"/>
                    <a:pt x="2788" y="510"/>
                  </a:cubicBezTo>
                  <a:cubicBezTo>
                    <a:pt x="2811" y="464"/>
                    <a:pt x="2811" y="418"/>
                    <a:pt x="2811" y="394"/>
                  </a:cubicBezTo>
                  <a:cubicBezTo>
                    <a:pt x="2811" y="371"/>
                    <a:pt x="2811" y="371"/>
                    <a:pt x="2811" y="371"/>
                  </a:cubicBezTo>
                  <a:lnTo>
                    <a:pt x="12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8d73375b1c_0_144"/>
            <p:cNvSpPr/>
            <p:nvPr/>
          </p:nvSpPr>
          <p:spPr>
            <a:xfrm>
              <a:off x="1587462" y="3670586"/>
              <a:ext cx="220753" cy="1002429"/>
            </a:xfrm>
            <a:custGeom>
              <a:rect b="b" l="l" r="r" t="t"/>
              <a:pathLst>
                <a:path extrusionOk="0" h="17578" w="3871">
                  <a:moveTo>
                    <a:pt x="0" y="1"/>
                  </a:moveTo>
                  <a:cubicBezTo>
                    <a:pt x="0" y="1"/>
                    <a:pt x="0" y="24"/>
                    <a:pt x="23" y="47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93"/>
                    <a:pt x="23" y="117"/>
                    <a:pt x="23" y="140"/>
                  </a:cubicBezTo>
                  <a:cubicBezTo>
                    <a:pt x="47" y="186"/>
                    <a:pt x="47" y="256"/>
                    <a:pt x="47" y="325"/>
                  </a:cubicBezTo>
                  <a:cubicBezTo>
                    <a:pt x="70" y="348"/>
                    <a:pt x="70" y="395"/>
                    <a:pt x="70" y="418"/>
                  </a:cubicBezTo>
                  <a:cubicBezTo>
                    <a:pt x="70" y="441"/>
                    <a:pt x="70" y="441"/>
                    <a:pt x="70" y="464"/>
                  </a:cubicBezTo>
                  <a:cubicBezTo>
                    <a:pt x="93" y="557"/>
                    <a:pt x="93" y="650"/>
                    <a:pt x="116" y="742"/>
                  </a:cubicBezTo>
                  <a:cubicBezTo>
                    <a:pt x="116" y="789"/>
                    <a:pt x="116" y="835"/>
                    <a:pt x="139" y="858"/>
                  </a:cubicBezTo>
                  <a:cubicBezTo>
                    <a:pt x="139" y="881"/>
                    <a:pt x="139" y="881"/>
                    <a:pt x="139" y="881"/>
                  </a:cubicBezTo>
                  <a:cubicBezTo>
                    <a:pt x="139" y="928"/>
                    <a:pt x="162" y="974"/>
                    <a:pt x="162" y="1044"/>
                  </a:cubicBezTo>
                  <a:lnTo>
                    <a:pt x="186" y="1159"/>
                  </a:lnTo>
                  <a:cubicBezTo>
                    <a:pt x="186" y="1183"/>
                    <a:pt x="186" y="1206"/>
                    <a:pt x="186" y="1252"/>
                  </a:cubicBezTo>
                  <a:cubicBezTo>
                    <a:pt x="209" y="1299"/>
                    <a:pt x="209" y="1345"/>
                    <a:pt x="209" y="1391"/>
                  </a:cubicBezTo>
                  <a:cubicBezTo>
                    <a:pt x="232" y="1414"/>
                    <a:pt x="232" y="1438"/>
                    <a:pt x="232" y="1461"/>
                  </a:cubicBezTo>
                  <a:cubicBezTo>
                    <a:pt x="232" y="1507"/>
                    <a:pt x="255" y="1577"/>
                    <a:pt x="255" y="1623"/>
                  </a:cubicBezTo>
                  <a:lnTo>
                    <a:pt x="278" y="1739"/>
                  </a:lnTo>
                  <a:cubicBezTo>
                    <a:pt x="278" y="1808"/>
                    <a:pt x="301" y="1855"/>
                    <a:pt x="301" y="1924"/>
                  </a:cubicBezTo>
                  <a:cubicBezTo>
                    <a:pt x="301" y="1924"/>
                    <a:pt x="301" y="1947"/>
                    <a:pt x="301" y="1947"/>
                  </a:cubicBezTo>
                  <a:cubicBezTo>
                    <a:pt x="325" y="2110"/>
                    <a:pt x="371" y="2295"/>
                    <a:pt x="394" y="2480"/>
                  </a:cubicBezTo>
                  <a:cubicBezTo>
                    <a:pt x="394" y="2527"/>
                    <a:pt x="417" y="2596"/>
                    <a:pt x="417" y="2643"/>
                  </a:cubicBezTo>
                  <a:cubicBezTo>
                    <a:pt x="440" y="2805"/>
                    <a:pt x="464" y="2967"/>
                    <a:pt x="487" y="3129"/>
                  </a:cubicBezTo>
                  <a:cubicBezTo>
                    <a:pt x="1305" y="8200"/>
                    <a:pt x="2860" y="17578"/>
                    <a:pt x="3378" y="17578"/>
                  </a:cubicBezTo>
                  <a:cubicBezTo>
                    <a:pt x="3388" y="17578"/>
                    <a:pt x="3398" y="17574"/>
                    <a:pt x="3407" y="17567"/>
                  </a:cubicBezTo>
                  <a:cubicBezTo>
                    <a:pt x="3870" y="17197"/>
                    <a:pt x="2642" y="7649"/>
                    <a:pt x="1970" y="2782"/>
                  </a:cubicBezTo>
                  <a:cubicBezTo>
                    <a:pt x="1970" y="2782"/>
                    <a:pt x="1970" y="2759"/>
                    <a:pt x="1970" y="2759"/>
                  </a:cubicBezTo>
                  <a:cubicBezTo>
                    <a:pt x="1947" y="2666"/>
                    <a:pt x="1947" y="2596"/>
                    <a:pt x="1924" y="2527"/>
                  </a:cubicBezTo>
                  <a:cubicBezTo>
                    <a:pt x="1924" y="2504"/>
                    <a:pt x="1924" y="2480"/>
                    <a:pt x="1924" y="2434"/>
                  </a:cubicBezTo>
                  <a:cubicBezTo>
                    <a:pt x="1901" y="2365"/>
                    <a:pt x="1901" y="2295"/>
                    <a:pt x="1877" y="2249"/>
                  </a:cubicBezTo>
                  <a:cubicBezTo>
                    <a:pt x="1877" y="2202"/>
                    <a:pt x="1877" y="2179"/>
                    <a:pt x="1877" y="2156"/>
                  </a:cubicBezTo>
                  <a:cubicBezTo>
                    <a:pt x="1854" y="2086"/>
                    <a:pt x="1854" y="2017"/>
                    <a:pt x="1854" y="1947"/>
                  </a:cubicBezTo>
                  <a:cubicBezTo>
                    <a:pt x="1854" y="1924"/>
                    <a:pt x="1831" y="1901"/>
                    <a:pt x="1831" y="1901"/>
                  </a:cubicBezTo>
                  <a:cubicBezTo>
                    <a:pt x="1831" y="1808"/>
                    <a:pt x="1808" y="1739"/>
                    <a:pt x="1808" y="1669"/>
                  </a:cubicBezTo>
                  <a:cubicBezTo>
                    <a:pt x="1808" y="1646"/>
                    <a:pt x="1808" y="1646"/>
                    <a:pt x="1808" y="1646"/>
                  </a:cubicBezTo>
                  <a:cubicBezTo>
                    <a:pt x="1761" y="1322"/>
                    <a:pt x="1715" y="1044"/>
                    <a:pt x="1692" y="812"/>
                  </a:cubicBezTo>
                  <a:lnTo>
                    <a:pt x="1669" y="742"/>
                  </a:lnTo>
                  <a:cubicBezTo>
                    <a:pt x="1646" y="580"/>
                    <a:pt x="1646" y="441"/>
                    <a:pt x="1622" y="348"/>
                  </a:cubicBezTo>
                  <a:cubicBezTo>
                    <a:pt x="1622" y="325"/>
                    <a:pt x="1622" y="302"/>
                    <a:pt x="1622" y="279"/>
                  </a:cubicBezTo>
                  <a:cubicBezTo>
                    <a:pt x="1599" y="163"/>
                    <a:pt x="1576" y="93"/>
                    <a:pt x="1576" y="47"/>
                  </a:cubicBezTo>
                  <a:cubicBezTo>
                    <a:pt x="1576" y="1"/>
                    <a:pt x="1576" y="1"/>
                    <a:pt x="1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8d73375b1c_0_144"/>
            <p:cNvSpPr/>
            <p:nvPr/>
          </p:nvSpPr>
          <p:spPr>
            <a:xfrm>
              <a:off x="770712" y="3706286"/>
              <a:ext cx="289484" cy="1007277"/>
            </a:xfrm>
            <a:custGeom>
              <a:rect b="b" l="l" r="r" t="t"/>
              <a:pathLst>
                <a:path extrusionOk="0" h="17663" w="5076">
                  <a:moveTo>
                    <a:pt x="3592" y="0"/>
                  </a:moveTo>
                  <a:cubicBezTo>
                    <a:pt x="3592" y="0"/>
                    <a:pt x="0" y="17662"/>
                    <a:pt x="727" y="17662"/>
                  </a:cubicBezTo>
                  <a:cubicBezTo>
                    <a:pt x="732" y="17662"/>
                    <a:pt x="736" y="17661"/>
                    <a:pt x="742" y="17660"/>
                  </a:cubicBezTo>
                  <a:cubicBezTo>
                    <a:pt x="1529" y="17428"/>
                    <a:pt x="5075" y="533"/>
                    <a:pt x="5075" y="533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8d73375b1c_0_144"/>
            <p:cNvSpPr/>
            <p:nvPr/>
          </p:nvSpPr>
          <p:spPr>
            <a:xfrm>
              <a:off x="939856" y="3706286"/>
              <a:ext cx="120333" cy="187743"/>
            </a:xfrm>
            <a:custGeom>
              <a:rect b="b" l="l" r="r" t="t"/>
              <a:pathLst>
                <a:path extrusionOk="0" h="3292" w="2110">
                  <a:moveTo>
                    <a:pt x="626" y="0"/>
                  </a:moveTo>
                  <a:cubicBezTo>
                    <a:pt x="626" y="0"/>
                    <a:pt x="371" y="1252"/>
                    <a:pt x="0" y="3106"/>
                  </a:cubicBezTo>
                  <a:cubicBezTo>
                    <a:pt x="510" y="3175"/>
                    <a:pt x="997" y="3245"/>
                    <a:pt x="1507" y="3291"/>
                  </a:cubicBezTo>
                  <a:cubicBezTo>
                    <a:pt x="1878" y="1646"/>
                    <a:pt x="2109" y="533"/>
                    <a:pt x="2109" y="533"/>
                  </a:cubicBezTo>
                  <a:lnTo>
                    <a:pt x="626" y="0"/>
                  </a:lnTo>
                  <a:close/>
                </a:path>
              </a:pathLst>
            </a:custGeom>
            <a:solidFill>
              <a:srgbClr val="261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8d73375b1c_0_144"/>
            <p:cNvSpPr/>
            <p:nvPr/>
          </p:nvSpPr>
          <p:spPr>
            <a:xfrm>
              <a:off x="1449969" y="3715524"/>
              <a:ext cx="170577" cy="1011655"/>
            </a:xfrm>
            <a:custGeom>
              <a:rect b="b" l="l" r="r" t="t"/>
              <a:pathLst>
                <a:path extrusionOk="0" h="17739" w="2991">
                  <a:moveTo>
                    <a:pt x="1" y="1"/>
                  </a:moveTo>
                  <a:cubicBezTo>
                    <a:pt x="1" y="1"/>
                    <a:pt x="1583" y="17738"/>
                    <a:pt x="2292" y="17738"/>
                  </a:cubicBezTo>
                  <a:cubicBezTo>
                    <a:pt x="2301" y="17738"/>
                    <a:pt x="2310" y="17735"/>
                    <a:pt x="2318" y="17730"/>
                  </a:cubicBezTo>
                  <a:cubicBezTo>
                    <a:pt x="2991" y="17266"/>
                    <a:pt x="1554" y="93"/>
                    <a:pt x="1554" y="9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8d73375b1c_0_144"/>
            <p:cNvSpPr/>
            <p:nvPr/>
          </p:nvSpPr>
          <p:spPr>
            <a:xfrm>
              <a:off x="1449969" y="3715524"/>
              <a:ext cx="101851" cy="179816"/>
            </a:xfrm>
            <a:custGeom>
              <a:rect b="b" l="l" r="r" t="t"/>
              <a:pathLst>
                <a:path extrusionOk="0" h="3153" w="1786">
                  <a:moveTo>
                    <a:pt x="1" y="1"/>
                  </a:moveTo>
                  <a:cubicBezTo>
                    <a:pt x="1" y="1"/>
                    <a:pt x="117" y="1275"/>
                    <a:pt x="302" y="3152"/>
                  </a:cubicBezTo>
                  <a:cubicBezTo>
                    <a:pt x="789" y="3060"/>
                    <a:pt x="1299" y="2990"/>
                    <a:pt x="1785" y="2898"/>
                  </a:cubicBezTo>
                  <a:cubicBezTo>
                    <a:pt x="1646" y="1206"/>
                    <a:pt x="1554" y="93"/>
                    <a:pt x="1554" y="9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1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8d73375b1c_0_144"/>
            <p:cNvSpPr/>
            <p:nvPr/>
          </p:nvSpPr>
          <p:spPr>
            <a:xfrm>
              <a:off x="746874" y="2596926"/>
              <a:ext cx="1104965" cy="1208299"/>
            </a:xfrm>
            <a:custGeom>
              <a:rect b="b" l="l" r="r" t="t"/>
              <a:pathLst>
                <a:path extrusionOk="0" h="21188" w="19376">
                  <a:moveTo>
                    <a:pt x="2547" y="1"/>
                  </a:moveTo>
                  <a:cubicBezTo>
                    <a:pt x="1661" y="1"/>
                    <a:pt x="831" y="181"/>
                    <a:pt x="580" y="797"/>
                  </a:cubicBezTo>
                  <a:cubicBezTo>
                    <a:pt x="1" y="2258"/>
                    <a:pt x="302" y="17831"/>
                    <a:pt x="1461" y="20033"/>
                  </a:cubicBezTo>
                  <a:cubicBezTo>
                    <a:pt x="1939" y="20923"/>
                    <a:pt x="4238" y="21188"/>
                    <a:pt x="6808" y="21188"/>
                  </a:cubicBezTo>
                  <a:cubicBezTo>
                    <a:pt x="10596" y="21188"/>
                    <a:pt x="14972" y="20612"/>
                    <a:pt x="14972" y="20612"/>
                  </a:cubicBezTo>
                  <a:cubicBezTo>
                    <a:pt x="14972" y="20612"/>
                    <a:pt x="19375" y="18411"/>
                    <a:pt x="18796" y="16951"/>
                  </a:cubicBezTo>
                  <a:cubicBezTo>
                    <a:pt x="18216" y="15491"/>
                    <a:pt x="9248" y="14170"/>
                    <a:pt x="9248" y="14170"/>
                  </a:cubicBezTo>
                  <a:lnTo>
                    <a:pt x="5146" y="357"/>
                  </a:lnTo>
                  <a:cubicBezTo>
                    <a:pt x="5146" y="357"/>
                    <a:pt x="3792" y="1"/>
                    <a:pt x="2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8d73375b1c_0_144"/>
            <p:cNvSpPr/>
            <p:nvPr/>
          </p:nvSpPr>
          <p:spPr>
            <a:xfrm>
              <a:off x="1168480" y="1663383"/>
              <a:ext cx="470534" cy="590007"/>
            </a:xfrm>
            <a:custGeom>
              <a:rect b="b" l="l" r="r" t="t"/>
              <a:pathLst>
                <a:path extrusionOk="0" h="10346" w="8251">
                  <a:moveTo>
                    <a:pt x="3015" y="0"/>
                  </a:moveTo>
                  <a:cubicBezTo>
                    <a:pt x="2078" y="0"/>
                    <a:pt x="1391" y="273"/>
                    <a:pt x="1391" y="273"/>
                  </a:cubicBezTo>
                  <a:cubicBezTo>
                    <a:pt x="1391" y="273"/>
                    <a:pt x="1" y="7457"/>
                    <a:pt x="812" y="9218"/>
                  </a:cubicBezTo>
                  <a:cubicBezTo>
                    <a:pt x="1218" y="10076"/>
                    <a:pt x="2515" y="10346"/>
                    <a:pt x="3774" y="10346"/>
                  </a:cubicBezTo>
                  <a:cubicBezTo>
                    <a:pt x="5099" y="10346"/>
                    <a:pt x="6381" y="10047"/>
                    <a:pt x="6536" y="9821"/>
                  </a:cubicBezTo>
                  <a:cubicBezTo>
                    <a:pt x="6536" y="9798"/>
                    <a:pt x="6559" y="9775"/>
                    <a:pt x="6582" y="9728"/>
                  </a:cubicBezTo>
                  <a:cubicBezTo>
                    <a:pt x="6814" y="9311"/>
                    <a:pt x="6884" y="8848"/>
                    <a:pt x="6884" y="8848"/>
                  </a:cubicBezTo>
                  <a:lnTo>
                    <a:pt x="7000" y="9450"/>
                  </a:lnTo>
                  <a:cubicBezTo>
                    <a:pt x="8251" y="6067"/>
                    <a:pt x="7347" y="2614"/>
                    <a:pt x="6073" y="1293"/>
                  </a:cubicBezTo>
                  <a:cubicBezTo>
                    <a:pt x="5087" y="261"/>
                    <a:pt x="3931" y="0"/>
                    <a:pt x="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8d73375b1c_0_144"/>
            <p:cNvSpPr/>
            <p:nvPr/>
          </p:nvSpPr>
          <p:spPr>
            <a:xfrm>
              <a:off x="1086531" y="2077860"/>
              <a:ext cx="277622" cy="371591"/>
            </a:xfrm>
            <a:custGeom>
              <a:rect b="b" l="l" r="r" t="t"/>
              <a:pathLst>
                <a:path extrusionOk="0" h="6516" w="4868">
                  <a:moveTo>
                    <a:pt x="2059" y="0"/>
                  </a:moveTo>
                  <a:cubicBezTo>
                    <a:pt x="1695" y="0"/>
                    <a:pt x="1386" y="218"/>
                    <a:pt x="1206" y="792"/>
                  </a:cubicBezTo>
                  <a:cubicBezTo>
                    <a:pt x="487" y="3109"/>
                    <a:pt x="1" y="4870"/>
                    <a:pt x="1" y="4870"/>
                  </a:cubicBezTo>
                  <a:lnTo>
                    <a:pt x="3292" y="6516"/>
                  </a:lnTo>
                  <a:cubicBezTo>
                    <a:pt x="4056" y="2854"/>
                    <a:pt x="4868" y="2113"/>
                    <a:pt x="4868" y="2113"/>
                  </a:cubicBezTo>
                  <a:cubicBezTo>
                    <a:pt x="4868" y="2113"/>
                    <a:pt x="3194" y="0"/>
                    <a:pt x="2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8d73375b1c_0_144"/>
            <p:cNvSpPr/>
            <p:nvPr/>
          </p:nvSpPr>
          <p:spPr>
            <a:xfrm>
              <a:off x="1128846" y="2077860"/>
              <a:ext cx="235306" cy="232843"/>
            </a:xfrm>
            <a:custGeom>
              <a:rect b="b" l="l" r="r" t="t"/>
              <a:pathLst>
                <a:path extrusionOk="0" h="4083" w="4126">
                  <a:moveTo>
                    <a:pt x="1317" y="0"/>
                  </a:moveTo>
                  <a:cubicBezTo>
                    <a:pt x="953" y="0"/>
                    <a:pt x="644" y="218"/>
                    <a:pt x="464" y="792"/>
                  </a:cubicBezTo>
                  <a:cubicBezTo>
                    <a:pt x="302" y="1325"/>
                    <a:pt x="139" y="1811"/>
                    <a:pt x="0" y="2275"/>
                  </a:cubicBezTo>
                  <a:cubicBezTo>
                    <a:pt x="858" y="3132"/>
                    <a:pt x="1970" y="3665"/>
                    <a:pt x="3175" y="4083"/>
                  </a:cubicBezTo>
                  <a:cubicBezTo>
                    <a:pt x="3685" y="2507"/>
                    <a:pt x="4126" y="2113"/>
                    <a:pt x="4126" y="2113"/>
                  </a:cubicBezTo>
                  <a:cubicBezTo>
                    <a:pt x="4126" y="2113"/>
                    <a:pt x="2452" y="0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8d73375b1c_0_144"/>
            <p:cNvSpPr/>
            <p:nvPr/>
          </p:nvSpPr>
          <p:spPr>
            <a:xfrm>
              <a:off x="1078604" y="1741396"/>
              <a:ext cx="437401" cy="519806"/>
            </a:xfrm>
            <a:custGeom>
              <a:rect b="b" l="l" r="r" t="t"/>
              <a:pathLst>
                <a:path extrusionOk="0" h="9115" w="7670">
                  <a:moveTo>
                    <a:pt x="3727" y="0"/>
                  </a:moveTo>
                  <a:cubicBezTo>
                    <a:pt x="2693" y="0"/>
                    <a:pt x="1640" y="251"/>
                    <a:pt x="858" y="458"/>
                  </a:cubicBezTo>
                  <a:cubicBezTo>
                    <a:pt x="1020" y="2775"/>
                    <a:pt x="534" y="4096"/>
                    <a:pt x="1" y="6275"/>
                  </a:cubicBezTo>
                  <a:cubicBezTo>
                    <a:pt x="1436" y="8207"/>
                    <a:pt x="2997" y="9115"/>
                    <a:pt x="4316" y="9115"/>
                  </a:cubicBezTo>
                  <a:cubicBezTo>
                    <a:pt x="6254" y="9115"/>
                    <a:pt x="7669" y="7154"/>
                    <a:pt x="7394" y="3609"/>
                  </a:cubicBezTo>
                  <a:cubicBezTo>
                    <a:pt x="7175" y="722"/>
                    <a:pt x="5479" y="0"/>
                    <a:pt x="3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8d73375b1c_0_144"/>
            <p:cNvSpPr/>
            <p:nvPr/>
          </p:nvSpPr>
          <p:spPr>
            <a:xfrm>
              <a:off x="840742" y="1657395"/>
              <a:ext cx="481084" cy="579285"/>
            </a:xfrm>
            <a:custGeom>
              <a:rect b="b" l="l" r="r" t="t"/>
              <a:pathLst>
                <a:path extrusionOk="0" h="10158" w="8436">
                  <a:moveTo>
                    <a:pt x="5703" y="1"/>
                  </a:moveTo>
                  <a:cubicBezTo>
                    <a:pt x="5635" y="1"/>
                    <a:pt x="5565" y="3"/>
                    <a:pt x="5493" y="7"/>
                  </a:cubicBezTo>
                  <a:cubicBezTo>
                    <a:pt x="3476" y="100"/>
                    <a:pt x="2016" y="2464"/>
                    <a:pt x="1785" y="3715"/>
                  </a:cubicBezTo>
                  <a:cubicBezTo>
                    <a:pt x="1576" y="4966"/>
                    <a:pt x="0" y="7585"/>
                    <a:pt x="0" y="7585"/>
                  </a:cubicBezTo>
                  <a:cubicBezTo>
                    <a:pt x="232" y="8072"/>
                    <a:pt x="649" y="8489"/>
                    <a:pt x="1136" y="8814"/>
                  </a:cubicBezTo>
                  <a:cubicBezTo>
                    <a:pt x="1321" y="8420"/>
                    <a:pt x="1437" y="8095"/>
                    <a:pt x="1437" y="8095"/>
                  </a:cubicBezTo>
                  <a:lnTo>
                    <a:pt x="1437" y="8095"/>
                  </a:lnTo>
                  <a:cubicBezTo>
                    <a:pt x="1391" y="8350"/>
                    <a:pt x="1298" y="8605"/>
                    <a:pt x="1205" y="8860"/>
                  </a:cubicBezTo>
                  <a:cubicBezTo>
                    <a:pt x="1368" y="8976"/>
                    <a:pt x="1553" y="9068"/>
                    <a:pt x="1715" y="9161"/>
                  </a:cubicBezTo>
                  <a:cubicBezTo>
                    <a:pt x="1970" y="8675"/>
                    <a:pt x="2109" y="8281"/>
                    <a:pt x="2109" y="8281"/>
                  </a:cubicBezTo>
                  <a:lnTo>
                    <a:pt x="2109" y="8281"/>
                  </a:lnTo>
                  <a:cubicBezTo>
                    <a:pt x="2063" y="8582"/>
                    <a:pt x="1947" y="8906"/>
                    <a:pt x="1808" y="9208"/>
                  </a:cubicBezTo>
                  <a:cubicBezTo>
                    <a:pt x="2457" y="9555"/>
                    <a:pt x="3175" y="9787"/>
                    <a:pt x="3731" y="9926"/>
                  </a:cubicBezTo>
                  <a:cubicBezTo>
                    <a:pt x="4241" y="9185"/>
                    <a:pt x="4496" y="8327"/>
                    <a:pt x="4496" y="8327"/>
                  </a:cubicBezTo>
                  <a:lnTo>
                    <a:pt x="4496" y="8327"/>
                  </a:lnTo>
                  <a:cubicBezTo>
                    <a:pt x="4357" y="8999"/>
                    <a:pt x="4172" y="9509"/>
                    <a:pt x="3917" y="9972"/>
                  </a:cubicBezTo>
                  <a:cubicBezTo>
                    <a:pt x="4473" y="10111"/>
                    <a:pt x="4867" y="10158"/>
                    <a:pt x="4867" y="10158"/>
                  </a:cubicBezTo>
                  <a:cubicBezTo>
                    <a:pt x="5745" y="9367"/>
                    <a:pt x="6311" y="7994"/>
                    <a:pt x="6644" y="6965"/>
                  </a:cubicBezTo>
                  <a:lnTo>
                    <a:pt x="6644" y="6965"/>
                  </a:lnTo>
                  <a:lnTo>
                    <a:pt x="5933" y="9208"/>
                  </a:lnTo>
                  <a:cubicBezTo>
                    <a:pt x="8413" y="6542"/>
                    <a:pt x="8436" y="3112"/>
                    <a:pt x="8204" y="2348"/>
                  </a:cubicBezTo>
                  <a:cubicBezTo>
                    <a:pt x="7958" y="1454"/>
                    <a:pt x="7519" y="1"/>
                    <a:pt x="5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8d73375b1c_0_144"/>
            <p:cNvSpPr/>
            <p:nvPr/>
          </p:nvSpPr>
          <p:spPr>
            <a:xfrm>
              <a:off x="1229271" y="1887729"/>
              <a:ext cx="113713" cy="47618"/>
            </a:xfrm>
            <a:custGeom>
              <a:rect b="b" l="l" r="r" t="t"/>
              <a:pathLst>
                <a:path extrusionOk="0" h="835" w="1994">
                  <a:moveTo>
                    <a:pt x="881" y="0"/>
                  </a:moveTo>
                  <a:cubicBezTo>
                    <a:pt x="673" y="24"/>
                    <a:pt x="441" y="140"/>
                    <a:pt x="279" y="279"/>
                  </a:cubicBezTo>
                  <a:cubicBezTo>
                    <a:pt x="117" y="441"/>
                    <a:pt x="47" y="649"/>
                    <a:pt x="1" y="835"/>
                  </a:cubicBezTo>
                  <a:cubicBezTo>
                    <a:pt x="163" y="696"/>
                    <a:pt x="302" y="580"/>
                    <a:pt x="441" y="487"/>
                  </a:cubicBezTo>
                  <a:cubicBezTo>
                    <a:pt x="603" y="418"/>
                    <a:pt x="742" y="348"/>
                    <a:pt x="928" y="348"/>
                  </a:cubicBezTo>
                  <a:cubicBezTo>
                    <a:pt x="987" y="340"/>
                    <a:pt x="1048" y="336"/>
                    <a:pt x="1109" y="336"/>
                  </a:cubicBezTo>
                  <a:cubicBezTo>
                    <a:pt x="1381" y="336"/>
                    <a:pt x="1672" y="411"/>
                    <a:pt x="1994" y="487"/>
                  </a:cubicBezTo>
                  <a:cubicBezTo>
                    <a:pt x="1878" y="325"/>
                    <a:pt x="1692" y="209"/>
                    <a:pt x="1507" y="116"/>
                  </a:cubicBezTo>
                  <a:cubicBezTo>
                    <a:pt x="1322" y="24"/>
                    <a:pt x="111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8d73375b1c_0_144"/>
            <p:cNvSpPr/>
            <p:nvPr/>
          </p:nvSpPr>
          <p:spPr>
            <a:xfrm>
              <a:off x="1407711" y="1875012"/>
              <a:ext cx="85940" cy="35245"/>
            </a:xfrm>
            <a:custGeom>
              <a:rect b="b" l="l" r="r" t="t"/>
              <a:pathLst>
                <a:path extrusionOk="0" h="618" w="1507">
                  <a:moveTo>
                    <a:pt x="644" y="0"/>
                  </a:moveTo>
                  <a:cubicBezTo>
                    <a:pt x="494" y="0"/>
                    <a:pt x="341" y="63"/>
                    <a:pt x="232" y="154"/>
                  </a:cubicBezTo>
                  <a:cubicBezTo>
                    <a:pt x="116" y="270"/>
                    <a:pt x="47" y="432"/>
                    <a:pt x="0" y="594"/>
                  </a:cubicBezTo>
                  <a:cubicBezTo>
                    <a:pt x="139" y="502"/>
                    <a:pt x="255" y="409"/>
                    <a:pt x="371" y="363"/>
                  </a:cubicBezTo>
                  <a:cubicBezTo>
                    <a:pt x="456" y="329"/>
                    <a:pt x="541" y="307"/>
                    <a:pt x="626" y="307"/>
                  </a:cubicBezTo>
                  <a:cubicBezTo>
                    <a:pt x="657" y="307"/>
                    <a:pt x="688" y="310"/>
                    <a:pt x="719" y="316"/>
                  </a:cubicBezTo>
                  <a:cubicBezTo>
                    <a:pt x="951" y="339"/>
                    <a:pt x="1205" y="478"/>
                    <a:pt x="1507" y="617"/>
                  </a:cubicBezTo>
                  <a:cubicBezTo>
                    <a:pt x="1437" y="455"/>
                    <a:pt x="1344" y="339"/>
                    <a:pt x="1229" y="223"/>
                  </a:cubicBezTo>
                  <a:cubicBezTo>
                    <a:pt x="1090" y="108"/>
                    <a:pt x="951" y="38"/>
                    <a:pt x="765" y="15"/>
                  </a:cubicBezTo>
                  <a:cubicBezTo>
                    <a:pt x="725" y="5"/>
                    <a:pt x="685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8d73375b1c_0_144"/>
            <p:cNvSpPr/>
            <p:nvPr/>
          </p:nvSpPr>
          <p:spPr>
            <a:xfrm>
              <a:off x="1413015" y="1959071"/>
              <a:ext cx="41005" cy="128260"/>
            </a:xfrm>
            <a:custGeom>
              <a:rect b="b" l="l" r="r" t="t"/>
              <a:pathLst>
                <a:path extrusionOk="0" h="2249" w="719">
                  <a:moveTo>
                    <a:pt x="0" y="1"/>
                  </a:moveTo>
                  <a:cubicBezTo>
                    <a:pt x="70" y="279"/>
                    <a:pt x="162" y="557"/>
                    <a:pt x="255" y="812"/>
                  </a:cubicBezTo>
                  <a:cubicBezTo>
                    <a:pt x="365" y="1075"/>
                    <a:pt x="474" y="1318"/>
                    <a:pt x="603" y="1578"/>
                  </a:cubicBezTo>
                  <a:lnTo>
                    <a:pt x="603" y="1578"/>
                  </a:lnTo>
                  <a:cubicBezTo>
                    <a:pt x="402" y="1802"/>
                    <a:pt x="202" y="2025"/>
                    <a:pt x="23" y="2249"/>
                  </a:cubicBezTo>
                  <a:cubicBezTo>
                    <a:pt x="255" y="2040"/>
                    <a:pt x="487" y="1832"/>
                    <a:pt x="695" y="1623"/>
                  </a:cubicBezTo>
                  <a:lnTo>
                    <a:pt x="718" y="1600"/>
                  </a:lnTo>
                  <a:lnTo>
                    <a:pt x="718" y="1577"/>
                  </a:lnTo>
                  <a:cubicBezTo>
                    <a:pt x="626" y="1299"/>
                    <a:pt x="510" y="1021"/>
                    <a:pt x="394" y="766"/>
                  </a:cubicBezTo>
                  <a:cubicBezTo>
                    <a:pt x="278" y="511"/>
                    <a:pt x="139" y="23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8d73375b1c_0_144"/>
            <p:cNvSpPr/>
            <p:nvPr/>
          </p:nvSpPr>
          <p:spPr>
            <a:xfrm>
              <a:off x="1319147" y="2119034"/>
              <a:ext cx="122957" cy="44139"/>
            </a:xfrm>
            <a:custGeom>
              <a:rect b="b" l="l" r="r" t="t"/>
              <a:pathLst>
                <a:path extrusionOk="0" h="774" w="2156">
                  <a:moveTo>
                    <a:pt x="1" y="0"/>
                  </a:moveTo>
                  <a:cubicBezTo>
                    <a:pt x="1" y="0"/>
                    <a:pt x="678" y="773"/>
                    <a:pt x="1325" y="773"/>
                  </a:cubicBezTo>
                  <a:cubicBezTo>
                    <a:pt x="1635" y="773"/>
                    <a:pt x="1938" y="595"/>
                    <a:pt x="2156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8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8d73375b1c_0_144"/>
            <p:cNvSpPr/>
            <p:nvPr/>
          </p:nvSpPr>
          <p:spPr>
            <a:xfrm>
              <a:off x="1319147" y="2119034"/>
              <a:ext cx="122957" cy="41005"/>
            </a:xfrm>
            <a:custGeom>
              <a:rect b="b" l="l" r="r" t="t"/>
              <a:pathLst>
                <a:path extrusionOk="0" h="719" w="2156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93" y="93"/>
                    <a:pt x="232" y="232"/>
                  </a:cubicBezTo>
                  <a:cubicBezTo>
                    <a:pt x="325" y="209"/>
                    <a:pt x="418" y="209"/>
                    <a:pt x="510" y="209"/>
                  </a:cubicBezTo>
                  <a:cubicBezTo>
                    <a:pt x="536" y="208"/>
                    <a:pt x="562" y="207"/>
                    <a:pt x="587" y="207"/>
                  </a:cubicBezTo>
                  <a:cubicBezTo>
                    <a:pt x="1055" y="207"/>
                    <a:pt x="1380" y="411"/>
                    <a:pt x="1600" y="719"/>
                  </a:cubicBezTo>
                  <a:cubicBezTo>
                    <a:pt x="1808" y="626"/>
                    <a:pt x="1994" y="440"/>
                    <a:pt x="2156" y="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B5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8d73375b1c_0_144"/>
            <p:cNvSpPr/>
            <p:nvPr/>
          </p:nvSpPr>
          <p:spPr>
            <a:xfrm>
              <a:off x="1119607" y="3206723"/>
              <a:ext cx="1213260" cy="1334158"/>
            </a:xfrm>
            <a:custGeom>
              <a:rect b="b" l="l" r="r" t="t"/>
              <a:pathLst>
                <a:path extrusionOk="0" h="23395" w="21275">
                  <a:moveTo>
                    <a:pt x="10128" y="0"/>
                  </a:moveTo>
                  <a:cubicBezTo>
                    <a:pt x="10081" y="47"/>
                    <a:pt x="10035" y="70"/>
                    <a:pt x="9989" y="93"/>
                  </a:cubicBezTo>
                  <a:cubicBezTo>
                    <a:pt x="6860" y="2016"/>
                    <a:pt x="3476" y="3361"/>
                    <a:pt x="0" y="4450"/>
                  </a:cubicBezTo>
                  <a:cubicBezTo>
                    <a:pt x="255" y="5006"/>
                    <a:pt x="325" y="5910"/>
                    <a:pt x="765" y="6512"/>
                  </a:cubicBezTo>
                  <a:cubicBezTo>
                    <a:pt x="1866" y="7989"/>
                    <a:pt x="4169" y="8462"/>
                    <a:pt x="6707" y="8462"/>
                  </a:cubicBezTo>
                  <a:cubicBezTo>
                    <a:pt x="10421" y="8462"/>
                    <a:pt x="14636" y="7450"/>
                    <a:pt x="16315" y="7092"/>
                  </a:cubicBezTo>
                  <a:lnTo>
                    <a:pt x="16315" y="7092"/>
                  </a:lnTo>
                  <a:cubicBezTo>
                    <a:pt x="12955" y="9873"/>
                    <a:pt x="12121" y="17497"/>
                    <a:pt x="12422" y="21159"/>
                  </a:cubicBezTo>
                  <a:cubicBezTo>
                    <a:pt x="12492" y="22202"/>
                    <a:pt x="13280" y="23199"/>
                    <a:pt x="13349" y="23361"/>
                  </a:cubicBezTo>
                  <a:cubicBezTo>
                    <a:pt x="13359" y="23383"/>
                    <a:pt x="13374" y="23395"/>
                    <a:pt x="13393" y="23395"/>
                  </a:cubicBezTo>
                  <a:cubicBezTo>
                    <a:pt x="14007" y="23395"/>
                    <a:pt x="19004" y="11605"/>
                    <a:pt x="19769" y="9131"/>
                  </a:cubicBezTo>
                  <a:cubicBezTo>
                    <a:pt x="21275" y="4311"/>
                    <a:pt x="21090" y="4149"/>
                    <a:pt x="19954" y="3036"/>
                  </a:cubicBezTo>
                  <a:cubicBezTo>
                    <a:pt x="17938" y="1020"/>
                    <a:pt x="12932" y="278"/>
                    <a:pt x="10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8d73375b1c_0_144"/>
            <p:cNvSpPr/>
            <p:nvPr/>
          </p:nvSpPr>
          <p:spPr>
            <a:xfrm>
              <a:off x="1818539" y="4094017"/>
              <a:ext cx="255323" cy="563888"/>
            </a:xfrm>
            <a:custGeom>
              <a:rect b="b" l="l" r="r" t="t"/>
              <a:pathLst>
                <a:path extrusionOk="0" h="9888" w="4477">
                  <a:moveTo>
                    <a:pt x="1256" y="1"/>
                  </a:moveTo>
                  <a:cubicBezTo>
                    <a:pt x="573" y="1"/>
                    <a:pt x="1" y="1602"/>
                    <a:pt x="212" y="7500"/>
                  </a:cubicBezTo>
                  <a:cubicBezTo>
                    <a:pt x="212" y="7779"/>
                    <a:pt x="2020" y="9076"/>
                    <a:pt x="3387" y="9888"/>
                  </a:cubicBezTo>
                  <a:cubicBezTo>
                    <a:pt x="3758" y="9748"/>
                    <a:pt x="4106" y="9586"/>
                    <a:pt x="4477" y="9447"/>
                  </a:cubicBezTo>
                  <a:cubicBezTo>
                    <a:pt x="3642" y="8080"/>
                    <a:pt x="2066" y="5948"/>
                    <a:pt x="2066" y="5948"/>
                  </a:cubicBezTo>
                  <a:lnTo>
                    <a:pt x="3040" y="2263"/>
                  </a:lnTo>
                  <a:cubicBezTo>
                    <a:pt x="3040" y="2263"/>
                    <a:pt x="2069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8d73375b1c_0_144"/>
            <p:cNvSpPr/>
            <p:nvPr/>
          </p:nvSpPr>
          <p:spPr>
            <a:xfrm>
              <a:off x="1801544" y="4475475"/>
              <a:ext cx="298767" cy="202562"/>
            </a:xfrm>
            <a:custGeom>
              <a:rect b="b" l="l" r="r" t="t"/>
              <a:pathLst>
                <a:path extrusionOk="0" h="3552" w="5239">
                  <a:moveTo>
                    <a:pt x="93" y="0"/>
                  </a:moveTo>
                  <a:lnTo>
                    <a:pt x="1" y="302"/>
                  </a:lnTo>
                  <a:cubicBezTo>
                    <a:pt x="1" y="302"/>
                    <a:pt x="3807" y="3551"/>
                    <a:pt x="4905" y="3551"/>
                  </a:cubicBezTo>
                  <a:cubicBezTo>
                    <a:pt x="5033" y="3551"/>
                    <a:pt x="5125" y="3507"/>
                    <a:pt x="5169" y="3407"/>
                  </a:cubicBezTo>
                  <a:cubicBezTo>
                    <a:pt x="5215" y="3291"/>
                    <a:pt x="5238" y="3175"/>
                    <a:pt x="5215" y="3059"/>
                  </a:cubicBezTo>
                  <a:lnTo>
                    <a:pt x="5215" y="3059"/>
                  </a:lnTo>
                  <a:cubicBezTo>
                    <a:pt x="5169" y="3153"/>
                    <a:pt x="5079" y="3196"/>
                    <a:pt x="4953" y="3196"/>
                  </a:cubicBezTo>
                  <a:cubicBezTo>
                    <a:pt x="3931" y="3196"/>
                    <a:pt x="588" y="413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8d73375b1c_0_144"/>
            <p:cNvSpPr/>
            <p:nvPr/>
          </p:nvSpPr>
          <p:spPr>
            <a:xfrm>
              <a:off x="1801544" y="4446301"/>
              <a:ext cx="298780" cy="225040"/>
            </a:xfrm>
            <a:custGeom>
              <a:rect b="b" l="l" r="r" t="t"/>
              <a:pathLst>
                <a:path extrusionOk="0" h="3946" w="5239">
                  <a:moveTo>
                    <a:pt x="348" y="0"/>
                  </a:moveTo>
                  <a:lnTo>
                    <a:pt x="186" y="464"/>
                  </a:lnTo>
                  <a:cubicBezTo>
                    <a:pt x="140" y="441"/>
                    <a:pt x="116" y="418"/>
                    <a:pt x="93" y="394"/>
                  </a:cubicBezTo>
                  <a:lnTo>
                    <a:pt x="1" y="696"/>
                  </a:lnTo>
                  <a:cubicBezTo>
                    <a:pt x="1" y="696"/>
                    <a:pt x="3807" y="3945"/>
                    <a:pt x="4905" y="3945"/>
                  </a:cubicBezTo>
                  <a:cubicBezTo>
                    <a:pt x="5033" y="3945"/>
                    <a:pt x="5125" y="3901"/>
                    <a:pt x="5169" y="3801"/>
                  </a:cubicBezTo>
                  <a:cubicBezTo>
                    <a:pt x="5215" y="3685"/>
                    <a:pt x="5238" y="3569"/>
                    <a:pt x="5215" y="3453"/>
                  </a:cubicBezTo>
                  <a:lnTo>
                    <a:pt x="5215" y="3453"/>
                  </a:lnTo>
                  <a:cubicBezTo>
                    <a:pt x="5215" y="3453"/>
                    <a:pt x="5192" y="3453"/>
                    <a:pt x="5192" y="3477"/>
                  </a:cubicBezTo>
                  <a:cubicBezTo>
                    <a:pt x="5145" y="2411"/>
                    <a:pt x="2875" y="302"/>
                    <a:pt x="2874" y="302"/>
                  </a:cubicBezTo>
                  <a:lnTo>
                    <a:pt x="2874" y="302"/>
                  </a:lnTo>
                  <a:cubicBezTo>
                    <a:pt x="2874" y="302"/>
                    <a:pt x="3267" y="1115"/>
                    <a:pt x="2657" y="1115"/>
                  </a:cubicBezTo>
                  <a:cubicBezTo>
                    <a:pt x="2307" y="1115"/>
                    <a:pt x="1625" y="846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8d73375b1c_0_144"/>
            <p:cNvSpPr/>
            <p:nvPr/>
          </p:nvSpPr>
          <p:spPr>
            <a:xfrm>
              <a:off x="1053512" y="3194177"/>
              <a:ext cx="1213317" cy="1333474"/>
            </a:xfrm>
            <a:custGeom>
              <a:rect b="b" l="l" r="r" t="t"/>
              <a:pathLst>
                <a:path extrusionOk="0" h="23383" w="21276">
                  <a:moveTo>
                    <a:pt x="3781" y="1"/>
                  </a:moveTo>
                  <a:cubicBezTo>
                    <a:pt x="3453" y="1"/>
                    <a:pt x="3253" y="4"/>
                    <a:pt x="3245" y="12"/>
                  </a:cubicBezTo>
                  <a:cubicBezTo>
                    <a:pt x="116" y="1958"/>
                    <a:pt x="3477" y="3488"/>
                    <a:pt x="0" y="4647"/>
                  </a:cubicBezTo>
                  <a:cubicBezTo>
                    <a:pt x="278" y="5203"/>
                    <a:pt x="858" y="6663"/>
                    <a:pt x="1298" y="7242"/>
                  </a:cubicBezTo>
                  <a:cubicBezTo>
                    <a:pt x="2266" y="8511"/>
                    <a:pt x="4061" y="8943"/>
                    <a:pt x="6106" y="8943"/>
                  </a:cubicBezTo>
                  <a:cubicBezTo>
                    <a:pt x="9889" y="8943"/>
                    <a:pt x="14527" y="7463"/>
                    <a:pt x="16362" y="7057"/>
                  </a:cubicBezTo>
                  <a:lnTo>
                    <a:pt x="16362" y="7057"/>
                  </a:lnTo>
                  <a:cubicBezTo>
                    <a:pt x="13048" y="9861"/>
                    <a:pt x="12330" y="17532"/>
                    <a:pt x="12677" y="21171"/>
                  </a:cubicBezTo>
                  <a:cubicBezTo>
                    <a:pt x="12770" y="22213"/>
                    <a:pt x="13558" y="23187"/>
                    <a:pt x="13651" y="23349"/>
                  </a:cubicBezTo>
                  <a:cubicBezTo>
                    <a:pt x="13661" y="23372"/>
                    <a:pt x="13675" y="23383"/>
                    <a:pt x="13694" y="23383"/>
                  </a:cubicBezTo>
                  <a:cubicBezTo>
                    <a:pt x="14296" y="23383"/>
                    <a:pt x="19119" y="11523"/>
                    <a:pt x="19862" y="9027"/>
                  </a:cubicBezTo>
                  <a:cubicBezTo>
                    <a:pt x="21275" y="4206"/>
                    <a:pt x="21090" y="4044"/>
                    <a:pt x="19954" y="2932"/>
                  </a:cubicBezTo>
                  <a:cubicBezTo>
                    <a:pt x="17915" y="962"/>
                    <a:pt x="12886" y="290"/>
                    <a:pt x="10082" y="58"/>
                  </a:cubicBezTo>
                  <a:cubicBezTo>
                    <a:pt x="10077" y="60"/>
                    <a:pt x="10016" y="61"/>
                    <a:pt x="9907" y="61"/>
                  </a:cubicBezTo>
                  <a:cubicBezTo>
                    <a:pt x="9042" y="61"/>
                    <a:pt x="5207" y="1"/>
                    <a:pt x="3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8d73375b1c_0_144"/>
            <p:cNvSpPr/>
            <p:nvPr/>
          </p:nvSpPr>
          <p:spPr>
            <a:xfrm>
              <a:off x="1763450" y="4080786"/>
              <a:ext cx="297183" cy="601039"/>
            </a:xfrm>
            <a:custGeom>
              <a:rect b="b" l="l" r="r" t="t"/>
              <a:pathLst>
                <a:path extrusionOk="0" h="10539" w="5211">
                  <a:moveTo>
                    <a:pt x="1231" y="0"/>
                  </a:moveTo>
                  <a:cubicBezTo>
                    <a:pt x="549" y="0"/>
                    <a:pt x="1" y="1599"/>
                    <a:pt x="298" y="7501"/>
                  </a:cubicBezTo>
                  <a:cubicBezTo>
                    <a:pt x="319" y="7931"/>
                    <a:pt x="4356" y="10539"/>
                    <a:pt x="5027" y="10539"/>
                  </a:cubicBezTo>
                  <a:cubicBezTo>
                    <a:pt x="5078" y="10539"/>
                    <a:pt x="5110" y="10523"/>
                    <a:pt x="5118" y="10490"/>
                  </a:cubicBezTo>
                  <a:cubicBezTo>
                    <a:pt x="5211" y="10027"/>
                    <a:pt x="2360" y="6226"/>
                    <a:pt x="2360" y="6226"/>
                  </a:cubicBezTo>
                  <a:lnTo>
                    <a:pt x="3032" y="2240"/>
                  </a:lnTo>
                  <a:cubicBezTo>
                    <a:pt x="3032" y="2240"/>
                    <a:pt x="2038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8d73375b1c_0_144"/>
            <p:cNvSpPr/>
            <p:nvPr/>
          </p:nvSpPr>
          <p:spPr>
            <a:xfrm>
              <a:off x="1768525" y="4135818"/>
              <a:ext cx="236607" cy="473577"/>
            </a:xfrm>
            <a:custGeom>
              <a:rect b="b" l="l" r="r" t="t"/>
              <a:pathLst>
                <a:path extrusionOk="0" h="8304" w="4149">
                  <a:moveTo>
                    <a:pt x="3476" y="0"/>
                  </a:moveTo>
                  <a:lnTo>
                    <a:pt x="0" y="6397"/>
                  </a:lnTo>
                  <a:cubicBezTo>
                    <a:pt x="685" y="6858"/>
                    <a:pt x="2885" y="8304"/>
                    <a:pt x="3647" y="8304"/>
                  </a:cubicBezTo>
                  <a:cubicBezTo>
                    <a:pt x="4149" y="8304"/>
                    <a:pt x="4026" y="7676"/>
                    <a:pt x="2434" y="5725"/>
                  </a:cubicBezTo>
                  <a:lnTo>
                    <a:pt x="3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8d73375b1c_0_144"/>
            <p:cNvSpPr/>
            <p:nvPr/>
          </p:nvSpPr>
          <p:spPr>
            <a:xfrm>
              <a:off x="1763222" y="4475475"/>
              <a:ext cx="333112" cy="216704"/>
            </a:xfrm>
            <a:custGeom>
              <a:rect b="b" l="l" r="r" t="t"/>
              <a:pathLst>
                <a:path extrusionOk="0" h="3800" w="5841">
                  <a:moveTo>
                    <a:pt x="255" y="0"/>
                  </a:moveTo>
                  <a:lnTo>
                    <a:pt x="0" y="742"/>
                  </a:lnTo>
                  <a:cubicBezTo>
                    <a:pt x="0" y="742"/>
                    <a:pt x="3571" y="3800"/>
                    <a:pt x="4761" y="3800"/>
                  </a:cubicBezTo>
                  <a:cubicBezTo>
                    <a:pt x="4861" y="3800"/>
                    <a:pt x="4944" y="3778"/>
                    <a:pt x="5006" y="3732"/>
                  </a:cubicBezTo>
                  <a:cubicBezTo>
                    <a:pt x="5841" y="3083"/>
                    <a:pt x="2990" y="163"/>
                    <a:pt x="2990" y="163"/>
                  </a:cubicBezTo>
                  <a:lnTo>
                    <a:pt x="2990" y="163"/>
                  </a:lnTo>
                  <a:cubicBezTo>
                    <a:pt x="2990" y="163"/>
                    <a:pt x="3313" y="1074"/>
                    <a:pt x="2577" y="1074"/>
                  </a:cubicBezTo>
                  <a:cubicBezTo>
                    <a:pt x="2181" y="1074"/>
                    <a:pt x="1479" y="811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8d73375b1c_0_144"/>
            <p:cNvSpPr/>
            <p:nvPr/>
          </p:nvSpPr>
          <p:spPr>
            <a:xfrm>
              <a:off x="1757918" y="4499256"/>
              <a:ext cx="298767" cy="201250"/>
            </a:xfrm>
            <a:custGeom>
              <a:rect b="b" l="l" r="r" t="t"/>
              <a:pathLst>
                <a:path extrusionOk="0" h="3529" w="5239">
                  <a:moveTo>
                    <a:pt x="117" y="1"/>
                  </a:moveTo>
                  <a:lnTo>
                    <a:pt x="1" y="279"/>
                  </a:lnTo>
                  <a:cubicBezTo>
                    <a:pt x="1" y="279"/>
                    <a:pt x="3826" y="3528"/>
                    <a:pt x="4928" y="3528"/>
                  </a:cubicBezTo>
                  <a:cubicBezTo>
                    <a:pt x="5057" y="3528"/>
                    <a:pt x="5148" y="3484"/>
                    <a:pt x="5192" y="3384"/>
                  </a:cubicBezTo>
                  <a:cubicBezTo>
                    <a:pt x="5238" y="3291"/>
                    <a:pt x="5238" y="3176"/>
                    <a:pt x="5215" y="3060"/>
                  </a:cubicBezTo>
                  <a:lnTo>
                    <a:pt x="5215" y="3060"/>
                  </a:lnTo>
                  <a:cubicBezTo>
                    <a:pt x="5170" y="3149"/>
                    <a:pt x="5082" y="3190"/>
                    <a:pt x="4961" y="3190"/>
                  </a:cubicBezTo>
                  <a:cubicBezTo>
                    <a:pt x="3951" y="3190"/>
                    <a:pt x="613" y="414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8d73375b1c_0_144"/>
            <p:cNvSpPr/>
            <p:nvPr/>
          </p:nvSpPr>
          <p:spPr>
            <a:xfrm>
              <a:off x="788276" y="2944167"/>
              <a:ext cx="869270" cy="781539"/>
            </a:xfrm>
            <a:custGeom>
              <a:rect b="b" l="l" r="r" t="t"/>
              <a:pathLst>
                <a:path extrusionOk="0" h="13704" w="15243">
                  <a:moveTo>
                    <a:pt x="7162" y="1"/>
                  </a:moveTo>
                  <a:cubicBezTo>
                    <a:pt x="6011" y="1"/>
                    <a:pt x="4961" y="202"/>
                    <a:pt x="4559" y="850"/>
                  </a:cubicBezTo>
                  <a:cubicBezTo>
                    <a:pt x="3595" y="2421"/>
                    <a:pt x="0" y="13704"/>
                    <a:pt x="9242" y="13704"/>
                  </a:cubicBezTo>
                  <a:cubicBezTo>
                    <a:pt x="10225" y="13704"/>
                    <a:pt x="11354" y="13576"/>
                    <a:pt x="12647" y="13295"/>
                  </a:cubicBezTo>
                  <a:cubicBezTo>
                    <a:pt x="12647" y="13295"/>
                    <a:pt x="15242" y="12878"/>
                    <a:pt x="15173" y="12739"/>
                  </a:cubicBezTo>
                  <a:cubicBezTo>
                    <a:pt x="14779" y="11951"/>
                    <a:pt x="14130" y="5995"/>
                    <a:pt x="13875" y="3608"/>
                  </a:cubicBezTo>
                  <a:lnTo>
                    <a:pt x="12253" y="3376"/>
                  </a:lnTo>
                  <a:lnTo>
                    <a:pt x="11233" y="549"/>
                  </a:lnTo>
                  <a:cubicBezTo>
                    <a:pt x="11233" y="549"/>
                    <a:pt x="9060" y="1"/>
                    <a:pt x="7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8d73375b1c_0_144"/>
            <p:cNvSpPr/>
            <p:nvPr/>
          </p:nvSpPr>
          <p:spPr>
            <a:xfrm>
              <a:off x="1484356" y="3136636"/>
              <a:ext cx="198293" cy="554022"/>
            </a:xfrm>
            <a:custGeom>
              <a:rect b="b" l="l" r="r" t="t"/>
              <a:pathLst>
                <a:path extrusionOk="0" h="9715" w="3477">
                  <a:moveTo>
                    <a:pt x="2550" y="1"/>
                  </a:moveTo>
                  <a:lnTo>
                    <a:pt x="1414" y="47"/>
                  </a:lnTo>
                  <a:cubicBezTo>
                    <a:pt x="0" y="3269"/>
                    <a:pt x="1855" y="9688"/>
                    <a:pt x="1855" y="9688"/>
                  </a:cubicBezTo>
                  <a:cubicBezTo>
                    <a:pt x="2026" y="9707"/>
                    <a:pt x="2185" y="9715"/>
                    <a:pt x="2330" y="9715"/>
                  </a:cubicBezTo>
                  <a:cubicBezTo>
                    <a:pt x="3086" y="9715"/>
                    <a:pt x="3477" y="9503"/>
                    <a:pt x="3477" y="9503"/>
                  </a:cubicBezTo>
                  <a:cubicBezTo>
                    <a:pt x="1808" y="5494"/>
                    <a:pt x="2550" y="1"/>
                    <a:pt x="2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8d73375b1c_0_144"/>
            <p:cNvSpPr/>
            <p:nvPr/>
          </p:nvSpPr>
          <p:spPr>
            <a:xfrm>
              <a:off x="1003271" y="2372465"/>
              <a:ext cx="861743" cy="735598"/>
            </a:xfrm>
            <a:custGeom>
              <a:rect b="b" l="l" r="r" t="t"/>
              <a:pathLst>
                <a:path extrusionOk="0" h="12899" w="15111">
                  <a:moveTo>
                    <a:pt x="3001" y="1"/>
                  </a:moveTo>
                  <a:cubicBezTo>
                    <a:pt x="2809" y="1"/>
                    <a:pt x="2619" y="46"/>
                    <a:pt x="2434" y="145"/>
                  </a:cubicBezTo>
                  <a:cubicBezTo>
                    <a:pt x="1" y="1443"/>
                    <a:pt x="3199" y="5800"/>
                    <a:pt x="4311" y="7491"/>
                  </a:cubicBezTo>
                  <a:cubicBezTo>
                    <a:pt x="5332" y="9055"/>
                    <a:pt x="6536" y="12898"/>
                    <a:pt x="7961" y="12898"/>
                  </a:cubicBezTo>
                  <a:cubicBezTo>
                    <a:pt x="8057" y="12898"/>
                    <a:pt x="8154" y="12881"/>
                    <a:pt x="8251" y="12845"/>
                  </a:cubicBezTo>
                  <a:cubicBezTo>
                    <a:pt x="9827" y="12289"/>
                    <a:pt x="15111" y="5637"/>
                    <a:pt x="14416" y="4363"/>
                  </a:cubicBezTo>
                  <a:cubicBezTo>
                    <a:pt x="14355" y="4247"/>
                    <a:pt x="14253" y="4194"/>
                    <a:pt x="14117" y="4194"/>
                  </a:cubicBezTo>
                  <a:cubicBezTo>
                    <a:pt x="12766" y="4194"/>
                    <a:pt x="8112" y="9461"/>
                    <a:pt x="8112" y="9461"/>
                  </a:cubicBezTo>
                  <a:lnTo>
                    <a:pt x="6837" y="4061"/>
                  </a:lnTo>
                  <a:cubicBezTo>
                    <a:pt x="6837" y="4061"/>
                    <a:pt x="4826" y="1"/>
                    <a:pt x="3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8d73375b1c_0_144"/>
            <p:cNvSpPr/>
            <p:nvPr/>
          </p:nvSpPr>
          <p:spPr>
            <a:xfrm>
              <a:off x="1765845" y="2610156"/>
              <a:ext cx="245571" cy="92156"/>
            </a:xfrm>
            <a:custGeom>
              <a:rect b="b" l="l" r="r" t="t"/>
              <a:pathLst>
                <a:path extrusionOk="0" h="1616" w="4306">
                  <a:moveTo>
                    <a:pt x="396" y="1"/>
                  </a:moveTo>
                  <a:cubicBezTo>
                    <a:pt x="317" y="1"/>
                    <a:pt x="182" y="30"/>
                    <a:pt x="47" y="195"/>
                  </a:cubicBezTo>
                  <a:cubicBezTo>
                    <a:pt x="24" y="195"/>
                    <a:pt x="24" y="218"/>
                    <a:pt x="1" y="241"/>
                  </a:cubicBezTo>
                  <a:cubicBezTo>
                    <a:pt x="650" y="1099"/>
                    <a:pt x="24" y="1446"/>
                    <a:pt x="140" y="1446"/>
                  </a:cubicBezTo>
                  <a:cubicBezTo>
                    <a:pt x="1148" y="1569"/>
                    <a:pt x="1731" y="1615"/>
                    <a:pt x="2039" y="1615"/>
                  </a:cubicBezTo>
                  <a:cubicBezTo>
                    <a:pt x="2948" y="1615"/>
                    <a:pt x="1461" y="1214"/>
                    <a:pt x="1461" y="1214"/>
                  </a:cubicBezTo>
                  <a:lnTo>
                    <a:pt x="1461" y="1214"/>
                  </a:lnTo>
                  <a:cubicBezTo>
                    <a:pt x="1461" y="1214"/>
                    <a:pt x="1730" y="1224"/>
                    <a:pt x="2033" y="1224"/>
                  </a:cubicBezTo>
                  <a:cubicBezTo>
                    <a:pt x="2762" y="1224"/>
                    <a:pt x="3694" y="1167"/>
                    <a:pt x="1600" y="774"/>
                  </a:cubicBezTo>
                  <a:lnTo>
                    <a:pt x="1600" y="774"/>
                  </a:lnTo>
                  <a:cubicBezTo>
                    <a:pt x="1600" y="774"/>
                    <a:pt x="1842" y="780"/>
                    <a:pt x="2140" y="780"/>
                  </a:cubicBezTo>
                  <a:cubicBezTo>
                    <a:pt x="2995" y="780"/>
                    <a:pt x="4305" y="729"/>
                    <a:pt x="1623" y="334"/>
                  </a:cubicBezTo>
                  <a:cubicBezTo>
                    <a:pt x="1623" y="334"/>
                    <a:pt x="3717" y="1"/>
                    <a:pt x="2025" y="1"/>
                  </a:cubicBezTo>
                  <a:cubicBezTo>
                    <a:pt x="1875" y="1"/>
                    <a:pt x="1696" y="4"/>
                    <a:pt x="1484" y="9"/>
                  </a:cubicBezTo>
                  <a:lnTo>
                    <a:pt x="464" y="9"/>
                  </a:lnTo>
                  <a:cubicBezTo>
                    <a:pt x="464" y="9"/>
                    <a:pt x="438" y="1"/>
                    <a:pt x="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8d73375b1c_0_144"/>
            <p:cNvSpPr/>
            <p:nvPr/>
          </p:nvSpPr>
          <p:spPr>
            <a:xfrm>
              <a:off x="1751303" y="2565903"/>
              <a:ext cx="57940" cy="80469"/>
            </a:xfrm>
            <a:custGeom>
              <a:rect b="b" l="l" r="r" t="t"/>
              <a:pathLst>
                <a:path extrusionOk="0" h="1411" w="1016">
                  <a:moveTo>
                    <a:pt x="858" y="1"/>
                  </a:moveTo>
                  <a:cubicBezTo>
                    <a:pt x="839" y="1"/>
                    <a:pt x="816" y="14"/>
                    <a:pt x="789" y="44"/>
                  </a:cubicBezTo>
                  <a:cubicBezTo>
                    <a:pt x="511" y="345"/>
                    <a:pt x="1" y="1411"/>
                    <a:pt x="1" y="1411"/>
                  </a:cubicBezTo>
                  <a:lnTo>
                    <a:pt x="905" y="924"/>
                  </a:lnTo>
                  <a:cubicBezTo>
                    <a:pt x="905" y="924"/>
                    <a:pt x="1016" y="1"/>
                    <a:pt x="858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8d73375b1c_0_144"/>
            <p:cNvSpPr/>
            <p:nvPr/>
          </p:nvSpPr>
          <p:spPr>
            <a:xfrm>
              <a:off x="1612555" y="2608502"/>
              <a:ext cx="237986" cy="211002"/>
            </a:xfrm>
            <a:custGeom>
              <a:rect b="b" l="l" r="r" t="t"/>
              <a:pathLst>
                <a:path extrusionOk="0" h="3700" w="4173">
                  <a:moveTo>
                    <a:pt x="3035" y="1"/>
                  </a:moveTo>
                  <a:cubicBezTo>
                    <a:pt x="2904" y="1"/>
                    <a:pt x="2794" y="25"/>
                    <a:pt x="2735" y="85"/>
                  </a:cubicBezTo>
                  <a:cubicBezTo>
                    <a:pt x="2411" y="386"/>
                    <a:pt x="1252" y="1313"/>
                    <a:pt x="47" y="2588"/>
                  </a:cubicBezTo>
                  <a:cubicBezTo>
                    <a:pt x="0" y="3375"/>
                    <a:pt x="1739" y="2866"/>
                    <a:pt x="1808" y="3700"/>
                  </a:cubicBezTo>
                  <a:cubicBezTo>
                    <a:pt x="2318" y="3584"/>
                    <a:pt x="2063" y="1962"/>
                    <a:pt x="2573" y="1846"/>
                  </a:cubicBezTo>
                  <a:cubicBezTo>
                    <a:pt x="2805" y="1776"/>
                    <a:pt x="3546" y="1591"/>
                    <a:pt x="3709" y="1498"/>
                  </a:cubicBezTo>
                  <a:cubicBezTo>
                    <a:pt x="4172" y="1267"/>
                    <a:pt x="4102" y="594"/>
                    <a:pt x="4033" y="363"/>
                  </a:cubicBezTo>
                  <a:cubicBezTo>
                    <a:pt x="3981" y="208"/>
                    <a:pt x="3416" y="1"/>
                    <a:pt x="3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8d73375b1c_0_144"/>
            <p:cNvSpPr/>
            <p:nvPr/>
          </p:nvSpPr>
          <p:spPr>
            <a:xfrm>
              <a:off x="938544" y="2293482"/>
              <a:ext cx="544556" cy="756299"/>
            </a:xfrm>
            <a:custGeom>
              <a:rect b="b" l="l" r="r" t="t"/>
              <a:pathLst>
                <a:path extrusionOk="0" h="13262" w="9549">
                  <a:moveTo>
                    <a:pt x="2967" y="0"/>
                  </a:moveTo>
                  <a:cubicBezTo>
                    <a:pt x="0" y="0"/>
                    <a:pt x="371" y="12909"/>
                    <a:pt x="371" y="12909"/>
                  </a:cubicBezTo>
                  <a:cubicBezTo>
                    <a:pt x="1406" y="13161"/>
                    <a:pt x="2381" y="13261"/>
                    <a:pt x="3275" y="13261"/>
                  </a:cubicBezTo>
                  <a:cubicBezTo>
                    <a:pt x="6647" y="13261"/>
                    <a:pt x="8876" y="11843"/>
                    <a:pt x="8876" y="11843"/>
                  </a:cubicBezTo>
                  <a:lnTo>
                    <a:pt x="8482" y="10174"/>
                  </a:lnTo>
                  <a:cubicBezTo>
                    <a:pt x="8482" y="10174"/>
                    <a:pt x="8784" y="8737"/>
                    <a:pt x="9178" y="7439"/>
                  </a:cubicBezTo>
                  <a:cubicBezTo>
                    <a:pt x="9548" y="6142"/>
                    <a:pt x="5910" y="0"/>
                    <a:pt x="2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8d73375b1c_0_144"/>
            <p:cNvSpPr/>
            <p:nvPr/>
          </p:nvSpPr>
          <p:spPr>
            <a:xfrm>
              <a:off x="954398" y="2633138"/>
              <a:ext cx="490379" cy="416643"/>
            </a:xfrm>
            <a:custGeom>
              <a:rect b="b" l="l" r="r" t="t"/>
              <a:pathLst>
                <a:path extrusionOk="0" h="7306" w="8599">
                  <a:moveTo>
                    <a:pt x="325" y="0"/>
                  </a:moveTo>
                  <a:cubicBezTo>
                    <a:pt x="0" y="3384"/>
                    <a:pt x="93" y="6953"/>
                    <a:pt x="93" y="6953"/>
                  </a:cubicBezTo>
                  <a:cubicBezTo>
                    <a:pt x="1128" y="7205"/>
                    <a:pt x="2103" y="7305"/>
                    <a:pt x="2997" y="7305"/>
                  </a:cubicBezTo>
                  <a:cubicBezTo>
                    <a:pt x="6369" y="7305"/>
                    <a:pt x="8598" y="5887"/>
                    <a:pt x="8598" y="5887"/>
                  </a:cubicBezTo>
                  <a:lnTo>
                    <a:pt x="8204" y="4218"/>
                  </a:lnTo>
                  <a:cubicBezTo>
                    <a:pt x="8204" y="4218"/>
                    <a:pt x="8366" y="3453"/>
                    <a:pt x="8598" y="2550"/>
                  </a:cubicBezTo>
                  <a:cubicBezTo>
                    <a:pt x="5725" y="2202"/>
                    <a:pt x="2804" y="1437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8d73375b1c_0_144"/>
            <p:cNvSpPr/>
            <p:nvPr/>
          </p:nvSpPr>
          <p:spPr>
            <a:xfrm>
              <a:off x="1888810" y="2930481"/>
              <a:ext cx="215516" cy="115030"/>
            </a:xfrm>
            <a:custGeom>
              <a:rect b="b" l="l" r="r" t="t"/>
              <a:pathLst>
                <a:path extrusionOk="0" h="2017" w="3779">
                  <a:moveTo>
                    <a:pt x="233" y="1"/>
                  </a:moveTo>
                  <a:cubicBezTo>
                    <a:pt x="233" y="1"/>
                    <a:pt x="1" y="2017"/>
                    <a:pt x="1901" y="2017"/>
                  </a:cubicBezTo>
                  <a:cubicBezTo>
                    <a:pt x="3778" y="2017"/>
                    <a:pt x="3639" y="70"/>
                    <a:pt x="3639" y="70"/>
                  </a:cubicBezTo>
                  <a:lnTo>
                    <a:pt x="2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8d73375b1c_0_144"/>
            <p:cNvSpPr/>
            <p:nvPr/>
          </p:nvSpPr>
          <p:spPr>
            <a:xfrm>
              <a:off x="1845171" y="2944567"/>
              <a:ext cx="80640" cy="82465"/>
            </a:xfrm>
            <a:custGeom>
              <a:rect b="b" l="l" r="r" t="t"/>
              <a:pathLst>
                <a:path extrusionOk="0" h="1446" w="1414">
                  <a:moveTo>
                    <a:pt x="859" y="1"/>
                  </a:moveTo>
                  <a:cubicBezTo>
                    <a:pt x="742" y="1"/>
                    <a:pt x="611" y="20"/>
                    <a:pt x="487" y="78"/>
                  </a:cubicBezTo>
                  <a:cubicBezTo>
                    <a:pt x="302" y="148"/>
                    <a:pt x="186" y="310"/>
                    <a:pt x="116" y="542"/>
                  </a:cubicBezTo>
                  <a:cubicBezTo>
                    <a:pt x="0" y="889"/>
                    <a:pt x="47" y="1191"/>
                    <a:pt x="255" y="1330"/>
                  </a:cubicBezTo>
                  <a:cubicBezTo>
                    <a:pt x="348" y="1399"/>
                    <a:pt x="464" y="1445"/>
                    <a:pt x="603" y="1445"/>
                  </a:cubicBezTo>
                  <a:cubicBezTo>
                    <a:pt x="835" y="1445"/>
                    <a:pt x="1113" y="1353"/>
                    <a:pt x="1414" y="1167"/>
                  </a:cubicBezTo>
                  <a:lnTo>
                    <a:pt x="1298" y="982"/>
                  </a:lnTo>
                  <a:cubicBezTo>
                    <a:pt x="1030" y="1140"/>
                    <a:pt x="783" y="1222"/>
                    <a:pt x="602" y="1222"/>
                  </a:cubicBezTo>
                  <a:cubicBezTo>
                    <a:pt x="517" y="1222"/>
                    <a:pt x="446" y="1204"/>
                    <a:pt x="394" y="1167"/>
                  </a:cubicBezTo>
                  <a:cubicBezTo>
                    <a:pt x="255" y="1075"/>
                    <a:pt x="232" y="866"/>
                    <a:pt x="325" y="611"/>
                  </a:cubicBezTo>
                  <a:cubicBezTo>
                    <a:pt x="371" y="449"/>
                    <a:pt x="464" y="333"/>
                    <a:pt x="580" y="264"/>
                  </a:cubicBezTo>
                  <a:cubicBezTo>
                    <a:pt x="665" y="225"/>
                    <a:pt x="757" y="212"/>
                    <a:pt x="843" y="212"/>
                  </a:cubicBezTo>
                  <a:cubicBezTo>
                    <a:pt x="1015" y="212"/>
                    <a:pt x="1159" y="264"/>
                    <a:pt x="1159" y="264"/>
                  </a:cubicBezTo>
                  <a:lnTo>
                    <a:pt x="1252" y="78"/>
                  </a:lnTo>
                  <a:cubicBezTo>
                    <a:pt x="1237" y="63"/>
                    <a:pt x="1069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8d73375b1c_0_144"/>
            <p:cNvSpPr/>
            <p:nvPr/>
          </p:nvSpPr>
          <p:spPr>
            <a:xfrm>
              <a:off x="1789716" y="2946335"/>
              <a:ext cx="116341" cy="99175"/>
            </a:xfrm>
            <a:custGeom>
              <a:rect b="b" l="l" r="r" t="t"/>
              <a:pathLst>
                <a:path extrusionOk="0" h="1739" w="204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8" y="3"/>
                    <a:pt x="76" y="7"/>
                  </a:cubicBezTo>
                  <a:lnTo>
                    <a:pt x="76" y="7"/>
                  </a:lnTo>
                  <a:cubicBezTo>
                    <a:pt x="35" y="1"/>
                    <a:pt x="0" y="1"/>
                    <a:pt x="0" y="1"/>
                  </a:cubicBezTo>
                  <a:close/>
                  <a:moveTo>
                    <a:pt x="76" y="7"/>
                  </a:moveTo>
                  <a:cubicBezTo>
                    <a:pt x="168" y="22"/>
                    <a:pt x="293" y="72"/>
                    <a:pt x="116" y="233"/>
                  </a:cubicBezTo>
                  <a:cubicBezTo>
                    <a:pt x="116" y="233"/>
                    <a:pt x="93" y="256"/>
                    <a:pt x="70" y="256"/>
                  </a:cubicBezTo>
                  <a:cubicBezTo>
                    <a:pt x="580" y="1229"/>
                    <a:pt x="325" y="1739"/>
                    <a:pt x="440" y="1739"/>
                  </a:cubicBezTo>
                  <a:cubicBezTo>
                    <a:pt x="1530" y="1739"/>
                    <a:pt x="1298" y="1484"/>
                    <a:pt x="1298" y="1484"/>
                  </a:cubicBezTo>
                  <a:cubicBezTo>
                    <a:pt x="1298" y="1484"/>
                    <a:pt x="1924" y="1275"/>
                    <a:pt x="1460" y="1090"/>
                  </a:cubicBezTo>
                  <a:cubicBezTo>
                    <a:pt x="1460" y="1090"/>
                    <a:pt x="2040" y="881"/>
                    <a:pt x="1576" y="696"/>
                  </a:cubicBezTo>
                  <a:cubicBezTo>
                    <a:pt x="1576" y="696"/>
                    <a:pt x="2040" y="511"/>
                    <a:pt x="1738" y="302"/>
                  </a:cubicBezTo>
                  <a:cubicBezTo>
                    <a:pt x="1459" y="142"/>
                    <a:pt x="373" y="34"/>
                    <a:pt x="7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8d73375b1c_0_144"/>
            <p:cNvSpPr/>
            <p:nvPr/>
          </p:nvSpPr>
          <p:spPr>
            <a:xfrm>
              <a:off x="1793651" y="2920957"/>
              <a:ext cx="80181" cy="41290"/>
            </a:xfrm>
            <a:custGeom>
              <a:rect b="b" l="l" r="r" t="t"/>
              <a:pathLst>
                <a:path extrusionOk="0" h="724" w="1406">
                  <a:moveTo>
                    <a:pt x="1133" y="1"/>
                  </a:moveTo>
                  <a:cubicBezTo>
                    <a:pt x="1120" y="1"/>
                    <a:pt x="1106" y="2"/>
                    <a:pt x="1090" y="5"/>
                  </a:cubicBezTo>
                  <a:cubicBezTo>
                    <a:pt x="696" y="75"/>
                    <a:pt x="1" y="724"/>
                    <a:pt x="1" y="724"/>
                  </a:cubicBezTo>
                  <a:lnTo>
                    <a:pt x="812" y="701"/>
                  </a:lnTo>
                  <a:cubicBezTo>
                    <a:pt x="812" y="701"/>
                    <a:pt x="1406" y="1"/>
                    <a:pt x="1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8d73375b1c_0_144"/>
            <p:cNvSpPr/>
            <p:nvPr/>
          </p:nvSpPr>
          <p:spPr>
            <a:xfrm>
              <a:off x="961159" y="2318686"/>
              <a:ext cx="909303" cy="760462"/>
            </a:xfrm>
            <a:custGeom>
              <a:rect b="b" l="l" r="r" t="t"/>
              <a:pathLst>
                <a:path extrusionOk="0" h="13335" w="15945">
                  <a:moveTo>
                    <a:pt x="2871" y="1"/>
                  </a:moveTo>
                  <a:cubicBezTo>
                    <a:pt x="2826" y="1"/>
                    <a:pt x="2781" y="3"/>
                    <a:pt x="2735" y="8"/>
                  </a:cubicBezTo>
                  <a:cubicBezTo>
                    <a:pt x="0" y="286"/>
                    <a:pt x="1600" y="4805"/>
                    <a:pt x="2179" y="7007"/>
                  </a:cubicBezTo>
                  <a:cubicBezTo>
                    <a:pt x="2712" y="8953"/>
                    <a:pt x="4056" y="13287"/>
                    <a:pt x="6049" y="13333"/>
                  </a:cubicBezTo>
                  <a:cubicBezTo>
                    <a:pt x="6096" y="13334"/>
                    <a:pt x="6145" y="13335"/>
                    <a:pt x="6197" y="13335"/>
                  </a:cubicBezTo>
                  <a:cubicBezTo>
                    <a:pt x="7569" y="13335"/>
                    <a:pt x="10814" y="13046"/>
                    <a:pt x="14230" y="12800"/>
                  </a:cubicBezTo>
                  <a:cubicBezTo>
                    <a:pt x="14462" y="12777"/>
                    <a:pt x="15227" y="12708"/>
                    <a:pt x="15412" y="12638"/>
                  </a:cubicBezTo>
                  <a:cubicBezTo>
                    <a:pt x="15899" y="12453"/>
                    <a:pt x="15945" y="11804"/>
                    <a:pt x="15899" y="11549"/>
                  </a:cubicBezTo>
                  <a:cubicBezTo>
                    <a:pt x="15690" y="10437"/>
                    <a:pt x="7138" y="9880"/>
                    <a:pt x="7138" y="9880"/>
                  </a:cubicBezTo>
                  <a:lnTo>
                    <a:pt x="5748" y="5222"/>
                  </a:lnTo>
                  <a:cubicBezTo>
                    <a:pt x="5748" y="5222"/>
                    <a:pt x="4970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8d73375b1c_0_144"/>
            <p:cNvSpPr/>
            <p:nvPr/>
          </p:nvSpPr>
          <p:spPr>
            <a:xfrm>
              <a:off x="2192825" y="2723812"/>
              <a:ext cx="634459" cy="366475"/>
            </a:xfrm>
            <a:custGeom>
              <a:rect b="b" l="l" r="r" t="t"/>
              <a:pathLst>
                <a:path extrusionOk="0" h="6426" w="11125">
                  <a:moveTo>
                    <a:pt x="7488" y="0"/>
                  </a:moveTo>
                  <a:cubicBezTo>
                    <a:pt x="6400" y="0"/>
                    <a:pt x="4174" y="216"/>
                    <a:pt x="3500" y="1585"/>
                  </a:cubicBezTo>
                  <a:cubicBezTo>
                    <a:pt x="3500" y="1585"/>
                    <a:pt x="3268" y="1826"/>
                    <a:pt x="2962" y="1826"/>
                  </a:cubicBezTo>
                  <a:cubicBezTo>
                    <a:pt x="2757" y="1826"/>
                    <a:pt x="2518" y="1717"/>
                    <a:pt x="2295" y="1353"/>
                  </a:cubicBezTo>
                  <a:cubicBezTo>
                    <a:pt x="1646" y="365"/>
                    <a:pt x="842" y="200"/>
                    <a:pt x="379" y="200"/>
                  </a:cubicBezTo>
                  <a:cubicBezTo>
                    <a:pt x="147" y="200"/>
                    <a:pt x="0" y="241"/>
                    <a:pt x="0" y="241"/>
                  </a:cubicBezTo>
                  <a:lnTo>
                    <a:pt x="23" y="728"/>
                  </a:lnTo>
                  <a:cubicBezTo>
                    <a:pt x="23" y="728"/>
                    <a:pt x="30" y="727"/>
                    <a:pt x="43" y="727"/>
                  </a:cubicBezTo>
                  <a:cubicBezTo>
                    <a:pt x="181" y="727"/>
                    <a:pt x="1022" y="766"/>
                    <a:pt x="1298" y="1701"/>
                  </a:cubicBezTo>
                  <a:cubicBezTo>
                    <a:pt x="1576" y="2744"/>
                    <a:pt x="1692" y="3486"/>
                    <a:pt x="3129" y="3671"/>
                  </a:cubicBezTo>
                  <a:cubicBezTo>
                    <a:pt x="3129" y="3671"/>
                    <a:pt x="3152" y="5849"/>
                    <a:pt x="5400" y="6243"/>
                  </a:cubicBezTo>
                  <a:cubicBezTo>
                    <a:pt x="5995" y="6348"/>
                    <a:pt x="6644" y="6426"/>
                    <a:pt x="7283" y="6426"/>
                  </a:cubicBezTo>
                  <a:cubicBezTo>
                    <a:pt x="9058" y="6426"/>
                    <a:pt x="10745" y="5821"/>
                    <a:pt x="10916" y="3486"/>
                  </a:cubicBezTo>
                  <a:cubicBezTo>
                    <a:pt x="11124" y="612"/>
                    <a:pt x="8714" y="79"/>
                    <a:pt x="7857" y="9"/>
                  </a:cubicBezTo>
                  <a:cubicBezTo>
                    <a:pt x="7758" y="4"/>
                    <a:pt x="7633" y="0"/>
                    <a:pt x="7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8d73375b1c_0_144"/>
            <p:cNvSpPr/>
            <p:nvPr/>
          </p:nvSpPr>
          <p:spPr>
            <a:xfrm>
              <a:off x="2568110" y="2667469"/>
              <a:ext cx="48932" cy="54347"/>
            </a:xfrm>
            <a:custGeom>
              <a:rect b="b" l="l" r="r" t="t"/>
              <a:pathLst>
                <a:path extrusionOk="0" h="953" w="858">
                  <a:moveTo>
                    <a:pt x="464" y="1"/>
                  </a:moveTo>
                  <a:cubicBezTo>
                    <a:pt x="232" y="1"/>
                    <a:pt x="46" y="186"/>
                    <a:pt x="23" y="464"/>
                  </a:cubicBezTo>
                  <a:cubicBezTo>
                    <a:pt x="0" y="719"/>
                    <a:pt x="186" y="951"/>
                    <a:pt x="394" y="951"/>
                  </a:cubicBezTo>
                  <a:cubicBezTo>
                    <a:pt x="406" y="952"/>
                    <a:pt x="418" y="953"/>
                    <a:pt x="429" y="953"/>
                  </a:cubicBezTo>
                  <a:cubicBezTo>
                    <a:pt x="644" y="953"/>
                    <a:pt x="812" y="753"/>
                    <a:pt x="834" y="511"/>
                  </a:cubicBezTo>
                  <a:cubicBezTo>
                    <a:pt x="858" y="256"/>
                    <a:pt x="672" y="24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8d73375b1c_0_144"/>
            <p:cNvSpPr/>
            <p:nvPr/>
          </p:nvSpPr>
          <p:spPr>
            <a:xfrm>
              <a:off x="2430688" y="2694557"/>
              <a:ext cx="304939" cy="83431"/>
            </a:xfrm>
            <a:custGeom>
              <a:rect b="b" l="l" r="r" t="t"/>
              <a:pathLst>
                <a:path extrusionOk="0" h="1463" w="5347">
                  <a:moveTo>
                    <a:pt x="2644" y="1"/>
                  </a:moveTo>
                  <a:cubicBezTo>
                    <a:pt x="2144" y="1"/>
                    <a:pt x="1658" y="85"/>
                    <a:pt x="1299" y="291"/>
                  </a:cubicBezTo>
                  <a:cubicBezTo>
                    <a:pt x="1" y="1055"/>
                    <a:pt x="1461" y="1357"/>
                    <a:pt x="1461" y="1357"/>
                  </a:cubicBezTo>
                  <a:cubicBezTo>
                    <a:pt x="1461" y="1357"/>
                    <a:pt x="2232" y="1462"/>
                    <a:pt x="3054" y="1462"/>
                  </a:cubicBezTo>
                  <a:cubicBezTo>
                    <a:pt x="3773" y="1462"/>
                    <a:pt x="4531" y="1381"/>
                    <a:pt x="4844" y="1079"/>
                  </a:cubicBezTo>
                  <a:cubicBezTo>
                    <a:pt x="5347" y="576"/>
                    <a:pt x="3948" y="1"/>
                    <a:pt x="2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8d73375b1c_0_144"/>
            <p:cNvSpPr/>
            <p:nvPr/>
          </p:nvSpPr>
          <p:spPr>
            <a:xfrm>
              <a:off x="2749187" y="2788938"/>
              <a:ext cx="169258" cy="215630"/>
            </a:xfrm>
            <a:custGeom>
              <a:rect b="b" l="l" r="r" t="t"/>
              <a:pathLst>
                <a:path extrusionOk="0" h="3781" w="2968">
                  <a:moveTo>
                    <a:pt x="1417" y="1"/>
                  </a:moveTo>
                  <a:cubicBezTo>
                    <a:pt x="702" y="1"/>
                    <a:pt x="68" y="700"/>
                    <a:pt x="1" y="768"/>
                  </a:cubicBezTo>
                  <a:lnTo>
                    <a:pt x="511" y="1231"/>
                  </a:lnTo>
                  <a:cubicBezTo>
                    <a:pt x="623" y="1074"/>
                    <a:pt x="1064" y="697"/>
                    <a:pt x="1408" y="697"/>
                  </a:cubicBezTo>
                  <a:cubicBezTo>
                    <a:pt x="1418" y="697"/>
                    <a:pt x="1428" y="698"/>
                    <a:pt x="1438" y="698"/>
                  </a:cubicBezTo>
                  <a:cubicBezTo>
                    <a:pt x="1484" y="698"/>
                    <a:pt x="1670" y="698"/>
                    <a:pt x="1832" y="999"/>
                  </a:cubicBezTo>
                  <a:cubicBezTo>
                    <a:pt x="2179" y="1509"/>
                    <a:pt x="1948" y="2390"/>
                    <a:pt x="1531" y="2830"/>
                  </a:cubicBezTo>
                  <a:cubicBezTo>
                    <a:pt x="1346" y="3002"/>
                    <a:pt x="1162" y="3083"/>
                    <a:pt x="973" y="3083"/>
                  </a:cubicBezTo>
                  <a:cubicBezTo>
                    <a:pt x="830" y="3083"/>
                    <a:pt x="684" y="3036"/>
                    <a:pt x="534" y="2946"/>
                  </a:cubicBezTo>
                  <a:lnTo>
                    <a:pt x="163" y="3502"/>
                  </a:lnTo>
                  <a:cubicBezTo>
                    <a:pt x="418" y="3688"/>
                    <a:pt x="696" y="3780"/>
                    <a:pt x="974" y="3780"/>
                  </a:cubicBezTo>
                  <a:cubicBezTo>
                    <a:pt x="1345" y="3780"/>
                    <a:pt x="1693" y="3618"/>
                    <a:pt x="2017" y="3317"/>
                  </a:cubicBezTo>
                  <a:cubicBezTo>
                    <a:pt x="2643" y="2668"/>
                    <a:pt x="2967" y="1440"/>
                    <a:pt x="2411" y="605"/>
                  </a:cubicBezTo>
                  <a:cubicBezTo>
                    <a:pt x="2110" y="142"/>
                    <a:pt x="1739" y="26"/>
                    <a:pt x="1484" y="3"/>
                  </a:cubicBezTo>
                  <a:cubicBezTo>
                    <a:pt x="1462" y="2"/>
                    <a:pt x="1439" y="1"/>
                    <a:pt x="1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8d73375b1c_0_144"/>
            <p:cNvSpPr/>
            <p:nvPr/>
          </p:nvSpPr>
          <p:spPr>
            <a:xfrm>
              <a:off x="2201993" y="3152547"/>
              <a:ext cx="831347" cy="1575385"/>
            </a:xfrm>
            <a:custGeom>
              <a:rect b="b" l="l" r="r" t="t"/>
              <a:pathLst>
                <a:path extrusionOk="0" h="27625" w="14578">
                  <a:moveTo>
                    <a:pt x="8599" y="0"/>
                  </a:moveTo>
                  <a:lnTo>
                    <a:pt x="6351" y="209"/>
                  </a:lnTo>
                  <a:lnTo>
                    <a:pt x="6165" y="24218"/>
                  </a:lnTo>
                  <a:lnTo>
                    <a:pt x="93" y="27045"/>
                  </a:lnTo>
                  <a:lnTo>
                    <a:pt x="1" y="27625"/>
                  </a:lnTo>
                  <a:lnTo>
                    <a:pt x="14578" y="27324"/>
                  </a:lnTo>
                  <a:lnTo>
                    <a:pt x="14392" y="26744"/>
                  </a:lnTo>
                  <a:lnTo>
                    <a:pt x="7625" y="24334"/>
                  </a:lnTo>
                  <a:lnTo>
                    <a:pt x="8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8d73375b1c_0_144"/>
            <p:cNvSpPr/>
            <p:nvPr/>
          </p:nvSpPr>
          <p:spPr>
            <a:xfrm>
              <a:off x="2562807" y="3152547"/>
              <a:ext cx="129566" cy="243233"/>
            </a:xfrm>
            <a:custGeom>
              <a:rect b="b" l="l" r="r" t="t"/>
              <a:pathLst>
                <a:path extrusionOk="0" h="4265" w="2272">
                  <a:moveTo>
                    <a:pt x="2272" y="0"/>
                  </a:moveTo>
                  <a:lnTo>
                    <a:pt x="24" y="209"/>
                  </a:lnTo>
                  <a:lnTo>
                    <a:pt x="0" y="4264"/>
                  </a:lnTo>
                  <a:cubicBezTo>
                    <a:pt x="696" y="4218"/>
                    <a:pt x="1414" y="4195"/>
                    <a:pt x="2109" y="4172"/>
                  </a:cubicBez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8d73375b1c_0_144"/>
            <p:cNvSpPr/>
            <p:nvPr/>
          </p:nvSpPr>
          <p:spPr>
            <a:xfrm>
              <a:off x="1405031" y="3061302"/>
              <a:ext cx="2564013" cy="152099"/>
            </a:xfrm>
            <a:custGeom>
              <a:rect b="b" l="l" r="r" t="t"/>
              <a:pathLst>
                <a:path extrusionOk="0" h="2667" w="44961">
                  <a:moveTo>
                    <a:pt x="233" y="1"/>
                  </a:moveTo>
                  <a:lnTo>
                    <a:pt x="1" y="2666"/>
                  </a:lnTo>
                  <a:lnTo>
                    <a:pt x="44961" y="2527"/>
                  </a:lnTo>
                  <a:lnTo>
                    <a:pt x="44961" y="44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8d73375b1c_0_144"/>
            <p:cNvSpPr/>
            <p:nvPr/>
          </p:nvSpPr>
          <p:spPr>
            <a:xfrm>
              <a:off x="3498517" y="2380677"/>
              <a:ext cx="803575" cy="769301"/>
            </a:xfrm>
            <a:custGeom>
              <a:rect b="b" l="l" r="r" t="t"/>
              <a:pathLst>
                <a:path extrusionOk="0" h="13490" w="14091">
                  <a:moveTo>
                    <a:pt x="5029" y="1"/>
                  </a:moveTo>
                  <a:cubicBezTo>
                    <a:pt x="5029" y="1"/>
                    <a:pt x="0" y="5609"/>
                    <a:pt x="3662" y="9132"/>
                  </a:cubicBezTo>
                  <a:lnTo>
                    <a:pt x="2503" y="12376"/>
                  </a:lnTo>
                  <a:cubicBezTo>
                    <a:pt x="2503" y="12376"/>
                    <a:pt x="4043" y="13489"/>
                    <a:pt x="9287" y="13489"/>
                  </a:cubicBezTo>
                  <a:cubicBezTo>
                    <a:pt x="10509" y="13489"/>
                    <a:pt x="11931" y="13429"/>
                    <a:pt x="13581" y="13280"/>
                  </a:cubicBezTo>
                  <a:lnTo>
                    <a:pt x="13558" y="7510"/>
                  </a:lnTo>
                  <a:lnTo>
                    <a:pt x="14091" y="2156"/>
                  </a:lnTo>
                  <a:lnTo>
                    <a:pt x="11959" y="256"/>
                  </a:lnTo>
                  <a:cubicBezTo>
                    <a:pt x="11959" y="256"/>
                    <a:pt x="11078" y="3037"/>
                    <a:pt x="8598" y="3129"/>
                  </a:cubicBezTo>
                  <a:cubicBezTo>
                    <a:pt x="8547" y="3131"/>
                    <a:pt x="8497" y="3131"/>
                    <a:pt x="8447" y="3131"/>
                  </a:cubicBezTo>
                  <a:cubicBezTo>
                    <a:pt x="5103" y="3131"/>
                    <a:pt x="6003" y="94"/>
                    <a:pt x="6003" y="94"/>
                  </a:cubicBezTo>
                  <a:lnTo>
                    <a:pt x="5029" y="1"/>
                  </a:lnTo>
                  <a:close/>
                </a:path>
              </a:pathLst>
            </a:custGeom>
            <a:solidFill>
              <a:srgbClr val="BB96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8d73375b1c_0_144"/>
            <p:cNvSpPr/>
            <p:nvPr/>
          </p:nvSpPr>
          <p:spPr>
            <a:xfrm>
              <a:off x="3293674" y="2540126"/>
              <a:ext cx="1082439" cy="578854"/>
            </a:xfrm>
            <a:custGeom>
              <a:rect b="b" l="l" r="r" t="t"/>
              <a:pathLst>
                <a:path extrusionOk="0" h="10150" w="18981">
                  <a:moveTo>
                    <a:pt x="15949" y="1"/>
                  </a:moveTo>
                  <a:cubicBezTo>
                    <a:pt x="14103" y="1"/>
                    <a:pt x="11495" y="3161"/>
                    <a:pt x="11495" y="3161"/>
                  </a:cubicBezTo>
                  <a:lnTo>
                    <a:pt x="7903" y="6429"/>
                  </a:lnTo>
                  <a:cubicBezTo>
                    <a:pt x="7903" y="6429"/>
                    <a:pt x="2241" y="2300"/>
                    <a:pt x="749" y="2300"/>
                  </a:cubicBezTo>
                  <a:cubicBezTo>
                    <a:pt x="621" y="2300"/>
                    <a:pt x="524" y="2330"/>
                    <a:pt x="464" y="2396"/>
                  </a:cubicBezTo>
                  <a:cubicBezTo>
                    <a:pt x="302" y="2581"/>
                    <a:pt x="0" y="3161"/>
                    <a:pt x="325" y="3578"/>
                  </a:cubicBezTo>
                  <a:cubicBezTo>
                    <a:pt x="441" y="3717"/>
                    <a:pt x="5933" y="9302"/>
                    <a:pt x="7046" y="9951"/>
                  </a:cubicBezTo>
                  <a:cubicBezTo>
                    <a:pt x="7282" y="10088"/>
                    <a:pt x="7549" y="10149"/>
                    <a:pt x="7840" y="10149"/>
                  </a:cubicBezTo>
                  <a:cubicBezTo>
                    <a:pt x="9661" y="10149"/>
                    <a:pt x="12368" y="7744"/>
                    <a:pt x="13627" y="6544"/>
                  </a:cubicBezTo>
                  <a:cubicBezTo>
                    <a:pt x="15250" y="4968"/>
                    <a:pt x="18981" y="1933"/>
                    <a:pt x="16756" y="264"/>
                  </a:cubicBezTo>
                  <a:cubicBezTo>
                    <a:pt x="16515" y="80"/>
                    <a:pt x="16242" y="1"/>
                    <a:pt x="159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8d73375b1c_0_144"/>
            <p:cNvSpPr/>
            <p:nvPr/>
          </p:nvSpPr>
          <p:spPr>
            <a:xfrm>
              <a:off x="3906892" y="2132207"/>
              <a:ext cx="255152" cy="222350"/>
            </a:xfrm>
            <a:custGeom>
              <a:rect b="b" l="l" r="r" t="t"/>
              <a:pathLst>
                <a:path extrusionOk="0" h="3899" w="4474">
                  <a:moveTo>
                    <a:pt x="4473" y="1"/>
                  </a:moveTo>
                  <a:lnTo>
                    <a:pt x="650" y="997"/>
                  </a:lnTo>
                  <a:lnTo>
                    <a:pt x="1" y="3871"/>
                  </a:lnTo>
                  <a:cubicBezTo>
                    <a:pt x="226" y="3889"/>
                    <a:pt x="455" y="3898"/>
                    <a:pt x="689" y="3898"/>
                  </a:cubicBezTo>
                  <a:cubicBezTo>
                    <a:pt x="1657" y="3898"/>
                    <a:pt x="2691" y="3739"/>
                    <a:pt x="3755" y="3384"/>
                  </a:cubicBezTo>
                  <a:lnTo>
                    <a:pt x="4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8d73375b1c_0_144"/>
            <p:cNvSpPr/>
            <p:nvPr/>
          </p:nvSpPr>
          <p:spPr>
            <a:xfrm>
              <a:off x="3526290" y="1718928"/>
              <a:ext cx="531349" cy="715068"/>
            </a:xfrm>
            <a:custGeom>
              <a:rect b="b" l="l" r="r" t="t"/>
              <a:pathLst>
                <a:path extrusionOk="0" h="12539" w="9317">
                  <a:moveTo>
                    <a:pt x="6936" y="1"/>
                  </a:moveTo>
                  <a:cubicBezTo>
                    <a:pt x="6545" y="1"/>
                    <a:pt x="6128" y="90"/>
                    <a:pt x="5701" y="319"/>
                  </a:cubicBezTo>
                  <a:cubicBezTo>
                    <a:pt x="4403" y="1014"/>
                    <a:pt x="3407" y="2984"/>
                    <a:pt x="3175" y="5255"/>
                  </a:cubicBezTo>
                  <a:cubicBezTo>
                    <a:pt x="2874" y="8360"/>
                    <a:pt x="0" y="9403"/>
                    <a:pt x="2665" y="11929"/>
                  </a:cubicBezTo>
                  <a:cubicBezTo>
                    <a:pt x="3147" y="12382"/>
                    <a:pt x="3899" y="12539"/>
                    <a:pt x="4707" y="12539"/>
                  </a:cubicBezTo>
                  <a:cubicBezTo>
                    <a:pt x="6503" y="12539"/>
                    <a:pt x="8575" y="11767"/>
                    <a:pt x="8575" y="11767"/>
                  </a:cubicBezTo>
                  <a:lnTo>
                    <a:pt x="9317" y="1060"/>
                  </a:lnTo>
                  <a:cubicBezTo>
                    <a:pt x="9317" y="1060"/>
                    <a:pt x="8285" y="1"/>
                    <a:pt x="69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8d73375b1c_0_144"/>
            <p:cNvSpPr/>
            <p:nvPr/>
          </p:nvSpPr>
          <p:spPr>
            <a:xfrm>
              <a:off x="3710375" y="1796713"/>
              <a:ext cx="515072" cy="520775"/>
            </a:xfrm>
            <a:custGeom>
              <a:rect b="b" l="l" r="r" t="t"/>
              <a:pathLst>
                <a:path extrusionOk="0" h="9132" w="9032">
                  <a:moveTo>
                    <a:pt x="4399" y="0"/>
                  </a:moveTo>
                  <a:cubicBezTo>
                    <a:pt x="3165" y="0"/>
                    <a:pt x="2058" y="582"/>
                    <a:pt x="1454" y="2384"/>
                  </a:cubicBezTo>
                  <a:cubicBezTo>
                    <a:pt x="1" y="6696"/>
                    <a:pt x="1585" y="9132"/>
                    <a:pt x="4169" y="9132"/>
                  </a:cubicBezTo>
                  <a:cubicBezTo>
                    <a:pt x="5501" y="9132"/>
                    <a:pt x="7099" y="8484"/>
                    <a:pt x="8684" y="7112"/>
                  </a:cubicBezTo>
                  <a:cubicBezTo>
                    <a:pt x="8568" y="4818"/>
                    <a:pt x="8429" y="3821"/>
                    <a:pt x="9032" y="1550"/>
                  </a:cubicBezTo>
                  <a:cubicBezTo>
                    <a:pt x="7826" y="987"/>
                    <a:pt x="6005" y="0"/>
                    <a:pt x="43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8d73375b1c_0_144"/>
            <p:cNvSpPr/>
            <p:nvPr/>
          </p:nvSpPr>
          <p:spPr>
            <a:xfrm>
              <a:off x="3876497" y="1694691"/>
              <a:ext cx="647661" cy="824732"/>
            </a:xfrm>
            <a:custGeom>
              <a:rect b="b" l="l" r="r" t="t"/>
              <a:pathLst>
                <a:path extrusionOk="0" h="14462" w="11357">
                  <a:moveTo>
                    <a:pt x="2942" y="0"/>
                  </a:moveTo>
                  <a:cubicBezTo>
                    <a:pt x="2655" y="0"/>
                    <a:pt x="2388" y="31"/>
                    <a:pt x="2156" y="95"/>
                  </a:cubicBezTo>
                  <a:cubicBezTo>
                    <a:pt x="256" y="628"/>
                    <a:pt x="395" y="1207"/>
                    <a:pt x="279" y="1995"/>
                  </a:cubicBezTo>
                  <a:cubicBezTo>
                    <a:pt x="1" y="3617"/>
                    <a:pt x="2851" y="2760"/>
                    <a:pt x="3778" y="5077"/>
                  </a:cubicBezTo>
                  <a:cubicBezTo>
                    <a:pt x="4844" y="7696"/>
                    <a:pt x="1252" y="10222"/>
                    <a:pt x="3546" y="13328"/>
                  </a:cubicBezTo>
                  <a:cubicBezTo>
                    <a:pt x="4213" y="14227"/>
                    <a:pt x="5193" y="14462"/>
                    <a:pt x="6034" y="14462"/>
                  </a:cubicBezTo>
                  <a:cubicBezTo>
                    <a:pt x="6947" y="14462"/>
                    <a:pt x="7695" y="14185"/>
                    <a:pt x="7695" y="14185"/>
                  </a:cubicBezTo>
                  <a:cubicBezTo>
                    <a:pt x="7695" y="14185"/>
                    <a:pt x="11356" y="12516"/>
                    <a:pt x="9549" y="9365"/>
                  </a:cubicBezTo>
                  <a:cubicBezTo>
                    <a:pt x="8367" y="7256"/>
                    <a:pt x="7672" y="4985"/>
                    <a:pt x="7208" y="2806"/>
                  </a:cubicBezTo>
                  <a:cubicBezTo>
                    <a:pt x="6795" y="978"/>
                    <a:pt x="4548" y="0"/>
                    <a:pt x="29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8d73375b1c_0_144"/>
            <p:cNvSpPr/>
            <p:nvPr/>
          </p:nvSpPr>
          <p:spPr>
            <a:xfrm>
              <a:off x="3929361" y="1932325"/>
              <a:ext cx="130884" cy="49274"/>
            </a:xfrm>
            <a:custGeom>
              <a:rect b="b" l="l" r="r" t="t"/>
              <a:pathLst>
                <a:path extrusionOk="0" h="864" w="2295">
                  <a:moveTo>
                    <a:pt x="1146" y="1"/>
                  </a:moveTo>
                  <a:cubicBezTo>
                    <a:pt x="941" y="1"/>
                    <a:pt x="753" y="46"/>
                    <a:pt x="580" y="122"/>
                  </a:cubicBezTo>
                  <a:cubicBezTo>
                    <a:pt x="348" y="192"/>
                    <a:pt x="163" y="308"/>
                    <a:pt x="1" y="493"/>
                  </a:cubicBezTo>
                  <a:cubicBezTo>
                    <a:pt x="383" y="413"/>
                    <a:pt x="730" y="350"/>
                    <a:pt x="1073" y="350"/>
                  </a:cubicBezTo>
                  <a:cubicBezTo>
                    <a:pt x="1125" y="350"/>
                    <a:pt x="1177" y="351"/>
                    <a:pt x="1229" y="354"/>
                  </a:cubicBezTo>
                  <a:cubicBezTo>
                    <a:pt x="1414" y="377"/>
                    <a:pt x="1600" y="447"/>
                    <a:pt x="1762" y="516"/>
                  </a:cubicBezTo>
                  <a:cubicBezTo>
                    <a:pt x="1947" y="586"/>
                    <a:pt x="2110" y="725"/>
                    <a:pt x="2295" y="864"/>
                  </a:cubicBezTo>
                  <a:cubicBezTo>
                    <a:pt x="2249" y="655"/>
                    <a:pt x="2110" y="424"/>
                    <a:pt x="1924" y="285"/>
                  </a:cubicBezTo>
                  <a:cubicBezTo>
                    <a:pt x="1739" y="122"/>
                    <a:pt x="1507" y="30"/>
                    <a:pt x="1275" y="6"/>
                  </a:cubicBezTo>
                  <a:cubicBezTo>
                    <a:pt x="1231" y="2"/>
                    <a:pt x="1188" y="1"/>
                    <a:pt x="1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8d73375b1c_0_144"/>
            <p:cNvSpPr/>
            <p:nvPr/>
          </p:nvSpPr>
          <p:spPr>
            <a:xfrm>
              <a:off x="3783998" y="1923144"/>
              <a:ext cx="89932" cy="37355"/>
            </a:xfrm>
            <a:custGeom>
              <a:rect b="b" l="l" r="r" t="t"/>
              <a:pathLst>
                <a:path extrusionOk="0" h="655" w="1577">
                  <a:moveTo>
                    <a:pt x="868" y="1"/>
                  </a:moveTo>
                  <a:cubicBezTo>
                    <a:pt x="841" y="1"/>
                    <a:pt x="815" y="2"/>
                    <a:pt x="788" y="5"/>
                  </a:cubicBezTo>
                  <a:cubicBezTo>
                    <a:pt x="603" y="28"/>
                    <a:pt x="441" y="121"/>
                    <a:pt x="302" y="237"/>
                  </a:cubicBezTo>
                  <a:cubicBezTo>
                    <a:pt x="163" y="330"/>
                    <a:pt x="47" y="469"/>
                    <a:pt x="0" y="631"/>
                  </a:cubicBezTo>
                  <a:lnTo>
                    <a:pt x="441" y="446"/>
                  </a:lnTo>
                  <a:cubicBezTo>
                    <a:pt x="580" y="376"/>
                    <a:pt x="696" y="330"/>
                    <a:pt x="835" y="330"/>
                  </a:cubicBezTo>
                  <a:cubicBezTo>
                    <a:pt x="864" y="324"/>
                    <a:pt x="893" y="321"/>
                    <a:pt x="922" y="321"/>
                  </a:cubicBezTo>
                  <a:cubicBezTo>
                    <a:pt x="1008" y="321"/>
                    <a:pt x="1095" y="347"/>
                    <a:pt x="1182" y="399"/>
                  </a:cubicBezTo>
                  <a:cubicBezTo>
                    <a:pt x="1321" y="446"/>
                    <a:pt x="1437" y="561"/>
                    <a:pt x="1576" y="654"/>
                  </a:cubicBezTo>
                  <a:cubicBezTo>
                    <a:pt x="1553" y="492"/>
                    <a:pt x="1484" y="306"/>
                    <a:pt x="1344" y="191"/>
                  </a:cubicBezTo>
                  <a:cubicBezTo>
                    <a:pt x="1223" y="69"/>
                    <a:pt x="1049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8d73375b1c_0_144"/>
            <p:cNvSpPr/>
            <p:nvPr/>
          </p:nvSpPr>
          <p:spPr>
            <a:xfrm>
              <a:off x="3818328" y="1994770"/>
              <a:ext cx="50298" cy="136188"/>
            </a:xfrm>
            <a:custGeom>
              <a:rect b="b" l="l" r="r" t="t"/>
              <a:pathLst>
                <a:path extrusionOk="0" h="2388" w="882">
                  <a:moveTo>
                    <a:pt x="882" y="1"/>
                  </a:moveTo>
                  <a:lnTo>
                    <a:pt x="882" y="1"/>
                  </a:lnTo>
                  <a:cubicBezTo>
                    <a:pt x="696" y="302"/>
                    <a:pt x="534" y="603"/>
                    <a:pt x="395" y="928"/>
                  </a:cubicBezTo>
                  <a:cubicBezTo>
                    <a:pt x="256" y="1229"/>
                    <a:pt x="117" y="1553"/>
                    <a:pt x="24" y="1878"/>
                  </a:cubicBezTo>
                  <a:lnTo>
                    <a:pt x="1" y="1924"/>
                  </a:lnTo>
                  <a:lnTo>
                    <a:pt x="47" y="1947"/>
                  </a:lnTo>
                  <a:cubicBezTo>
                    <a:pt x="279" y="2110"/>
                    <a:pt x="534" y="2249"/>
                    <a:pt x="766" y="2388"/>
                  </a:cubicBezTo>
                  <a:cubicBezTo>
                    <a:pt x="570" y="2214"/>
                    <a:pt x="353" y="2060"/>
                    <a:pt x="136" y="1888"/>
                  </a:cubicBezTo>
                  <a:lnTo>
                    <a:pt x="136" y="1888"/>
                  </a:lnTo>
                  <a:cubicBezTo>
                    <a:pt x="290" y="1597"/>
                    <a:pt x="423" y="1286"/>
                    <a:pt x="534" y="974"/>
                  </a:cubicBezTo>
                  <a:cubicBezTo>
                    <a:pt x="673" y="650"/>
                    <a:pt x="789" y="325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8d73375b1c_0_144"/>
            <p:cNvSpPr/>
            <p:nvPr/>
          </p:nvSpPr>
          <p:spPr>
            <a:xfrm>
              <a:off x="3827624" y="2162603"/>
              <a:ext cx="146738" cy="49388"/>
            </a:xfrm>
            <a:custGeom>
              <a:rect b="b" l="l" r="r" t="t"/>
              <a:pathLst>
                <a:path extrusionOk="0" h="866" w="2573">
                  <a:moveTo>
                    <a:pt x="0" y="1"/>
                  </a:moveTo>
                  <a:lnTo>
                    <a:pt x="0" y="1"/>
                  </a:lnTo>
                  <a:cubicBezTo>
                    <a:pt x="207" y="655"/>
                    <a:pt x="595" y="866"/>
                    <a:pt x="1008" y="866"/>
                  </a:cubicBezTo>
                  <a:cubicBezTo>
                    <a:pt x="1750" y="866"/>
                    <a:pt x="2573" y="186"/>
                    <a:pt x="2573" y="18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d73375b1c_0_55"/>
          <p:cNvSpPr txBox="1"/>
          <p:nvPr>
            <p:ph type="title"/>
          </p:nvPr>
        </p:nvSpPr>
        <p:spPr>
          <a:xfrm>
            <a:off x="629750" y="353423"/>
            <a:ext cx="30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Recipe Finder vs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CookPad</a:t>
            </a:r>
            <a:endParaRPr/>
          </a:p>
        </p:txBody>
      </p:sp>
      <p:sp>
        <p:nvSpPr>
          <p:cNvPr id="739" name="Google Shape;739;g8d73375b1c_0_55"/>
          <p:cNvSpPr txBox="1"/>
          <p:nvPr/>
        </p:nvSpPr>
        <p:spPr>
          <a:xfrm>
            <a:off x="629750" y="1979150"/>
            <a:ext cx="42219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Удобный интерфейс          Yes  Yes      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Голосовой поиск	                Yes   No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Категории рецептов           Yes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Аккаунты                                       Yes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Рассылка                                        Yes  No 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Список покупок                       Yes  No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Мессенджер                                No   Yes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AutoNum type="arabicParenR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Сканнер продуктов              Yes   No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камерой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0" name="Google Shape;740;g8d73375b1c_0_55"/>
          <p:cNvSpPr txBox="1"/>
          <p:nvPr/>
        </p:nvSpPr>
        <p:spPr>
          <a:xfrm>
            <a:off x="3539275" y="1679975"/>
            <a:ext cx="9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RF     KS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41" name="Google Shape;741;g8d73375b1c_0_55"/>
          <p:cNvGrpSpPr/>
          <p:nvPr/>
        </p:nvGrpSpPr>
        <p:grpSpPr>
          <a:xfrm>
            <a:off x="5204090" y="747020"/>
            <a:ext cx="3260590" cy="3904710"/>
            <a:chOff x="6534893" y="2508725"/>
            <a:chExt cx="1899447" cy="2274677"/>
          </a:xfrm>
        </p:grpSpPr>
        <p:sp>
          <p:nvSpPr>
            <p:cNvPr id="742" name="Google Shape;742;g8d73375b1c_0_55"/>
            <p:cNvSpPr/>
            <p:nvPr/>
          </p:nvSpPr>
          <p:spPr>
            <a:xfrm>
              <a:off x="7092673" y="3560378"/>
              <a:ext cx="15612" cy="1192710"/>
            </a:xfrm>
            <a:custGeom>
              <a:rect b="b" l="l" r="r" t="t"/>
              <a:pathLst>
                <a:path extrusionOk="0" h="30178" w="395">
                  <a:moveTo>
                    <a:pt x="0" y="1"/>
                  </a:moveTo>
                  <a:lnTo>
                    <a:pt x="0" y="30178"/>
                  </a:lnTo>
                  <a:lnTo>
                    <a:pt x="395" y="30178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8d73375b1c_0_55"/>
            <p:cNvSpPr/>
            <p:nvPr/>
          </p:nvSpPr>
          <p:spPr>
            <a:xfrm>
              <a:off x="6787797" y="3333440"/>
              <a:ext cx="268397" cy="187297"/>
            </a:xfrm>
            <a:custGeom>
              <a:rect b="b" l="l" r="r" t="t"/>
              <a:pathLst>
                <a:path extrusionOk="0" h="4739" w="6791">
                  <a:moveTo>
                    <a:pt x="5983" y="1"/>
                  </a:moveTo>
                  <a:lnTo>
                    <a:pt x="724" y="67"/>
                  </a:lnTo>
                  <a:cubicBezTo>
                    <a:pt x="724" y="67"/>
                    <a:pt x="0" y="4581"/>
                    <a:pt x="3397" y="4735"/>
                  </a:cubicBezTo>
                  <a:cubicBezTo>
                    <a:pt x="3450" y="4737"/>
                    <a:pt x="3502" y="4738"/>
                    <a:pt x="3553" y="4738"/>
                  </a:cubicBezTo>
                  <a:cubicBezTo>
                    <a:pt x="6790" y="4738"/>
                    <a:pt x="5983" y="1"/>
                    <a:pt x="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8d73375b1c_0_55"/>
            <p:cNvSpPr/>
            <p:nvPr/>
          </p:nvSpPr>
          <p:spPr>
            <a:xfrm>
              <a:off x="6976595" y="3353360"/>
              <a:ext cx="129120" cy="127381"/>
            </a:xfrm>
            <a:custGeom>
              <a:rect b="b" l="l" r="r" t="t"/>
              <a:pathLst>
                <a:path extrusionOk="0" h="3223" w="3267">
                  <a:moveTo>
                    <a:pt x="1666" y="505"/>
                  </a:moveTo>
                  <a:cubicBezTo>
                    <a:pt x="2280" y="527"/>
                    <a:pt x="2762" y="1031"/>
                    <a:pt x="2740" y="1645"/>
                  </a:cubicBezTo>
                  <a:cubicBezTo>
                    <a:pt x="2719" y="2223"/>
                    <a:pt x="2236" y="2697"/>
                    <a:pt x="1661" y="2697"/>
                  </a:cubicBezTo>
                  <a:cubicBezTo>
                    <a:pt x="1648" y="2697"/>
                    <a:pt x="1635" y="2697"/>
                    <a:pt x="1623" y="2696"/>
                  </a:cubicBezTo>
                  <a:cubicBezTo>
                    <a:pt x="1009" y="2696"/>
                    <a:pt x="527" y="2192"/>
                    <a:pt x="549" y="1579"/>
                  </a:cubicBezTo>
                  <a:cubicBezTo>
                    <a:pt x="549" y="965"/>
                    <a:pt x="1075" y="505"/>
                    <a:pt x="1666" y="505"/>
                  </a:cubicBezTo>
                  <a:close/>
                  <a:moveTo>
                    <a:pt x="1647" y="0"/>
                  </a:moveTo>
                  <a:cubicBezTo>
                    <a:pt x="767" y="0"/>
                    <a:pt x="44" y="694"/>
                    <a:pt x="23" y="1557"/>
                  </a:cubicBezTo>
                  <a:cubicBezTo>
                    <a:pt x="1" y="2455"/>
                    <a:pt x="702" y="3201"/>
                    <a:pt x="1601" y="3222"/>
                  </a:cubicBezTo>
                  <a:cubicBezTo>
                    <a:pt x="1614" y="3223"/>
                    <a:pt x="1628" y="3223"/>
                    <a:pt x="1642" y="3223"/>
                  </a:cubicBezTo>
                  <a:cubicBezTo>
                    <a:pt x="2521" y="3223"/>
                    <a:pt x="3223" y="2529"/>
                    <a:pt x="3244" y="1645"/>
                  </a:cubicBezTo>
                  <a:cubicBezTo>
                    <a:pt x="3266" y="768"/>
                    <a:pt x="2565" y="23"/>
                    <a:pt x="1688" y="1"/>
                  </a:cubicBezTo>
                  <a:cubicBezTo>
                    <a:pt x="1675" y="1"/>
                    <a:pt x="1661" y="0"/>
                    <a:pt x="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8d73375b1c_0_55"/>
            <p:cNvSpPr/>
            <p:nvPr/>
          </p:nvSpPr>
          <p:spPr>
            <a:xfrm>
              <a:off x="6534893" y="3524018"/>
              <a:ext cx="1131213" cy="72800"/>
            </a:xfrm>
            <a:custGeom>
              <a:rect b="b" l="l" r="r" t="t"/>
              <a:pathLst>
                <a:path extrusionOk="0" h="1842" w="28622">
                  <a:moveTo>
                    <a:pt x="921" y="0"/>
                  </a:moveTo>
                  <a:cubicBezTo>
                    <a:pt x="417" y="0"/>
                    <a:pt x="0" y="417"/>
                    <a:pt x="0" y="921"/>
                  </a:cubicBezTo>
                  <a:cubicBezTo>
                    <a:pt x="0" y="1425"/>
                    <a:pt x="417" y="1841"/>
                    <a:pt x="921" y="1841"/>
                  </a:cubicBezTo>
                  <a:lnTo>
                    <a:pt x="27701" y="1841"/>
                  </a:lnTo>
                  <a:cubicBezTo>
                    <a:pt x="28205" y="1841"/>
                    <a:pt x="28621" y="1425"/>
                    <a:pt x="28621" y="921"/>
                  </a:cubicBezTo>
                  <a:cubicBezTo>
                    <a:pt x="28621" y="417"/>
                    <a:pt x="28205" y="0"/>
                    <a:pt x="27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8d73375b1c_0_55"/>
            <p:cNvSpPr/>
            <p:nvPr/>
          </p:nvSpPr>
          <p:spPr>
            <a:xfrm>
              <a:off x="7517064" y="2570380"/>
              <a:ext cx="184610" cy="110505"/>
            </a:xfrm>
            <a:custGeom>
              <a:rect b="b" l="l" r="r" t="t"/>
              <a:pathLst>
                <a:path extrusionOk="0" h="2796" w="4671">
                  <a:moveTo>
                    <a:pt x="2850" y="1"/>
                  </a:moveTo>
                  <a:cubicBezTo>
                    <a:pt x="2850" y="1"/>
                    <a:pt x="1" y="1228"/>
                    <a:pt x="2674" y="2521"/>
                  </a:cubicBezTo>
                  <a:cubicBezTo>
                    <a:pt x="3066" y="2713"/>
                    <a:pt x="3346" y="2796"/>
                    <a:pt x="3540" y="2796"/>
                  </a:cubicBezTo>
                  <a:cubicBezTo>
                    <a:pt x="4670" y="2796"/>
                    <a:pt x="2850" y="1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8d73375b1c_0_55"/>
            <p:cNvSpPr/>
            <p:nvPr/>
          </p:nvSpPr>
          <p:spPr>
            <a:xfrm>
              <a:off x="7763052" y="2734082"/>
              <a:ext cx="209667" cy="300608"/>
            </a:xfrm>
            <a:custGeom>
              <a:rect b="b" l="l" r="r" t="t"/>
              <a:pathLst>
                <a:path extrusionOk="0" h="7606" w="5305">
                  <a:moveTo>
                    <a:pt x="2367" y="1"/>
                  </a:moveTo>
                  <a:lnTo>
                    <a:pt x="1" y="3902"/>
                  </a:lnTo>
                  <a:lnTo>
                    <a:pt x="1951" y="7605"/>
                  </a:lnTo>
                  <a:lnTo>
                    <a:pt x="5304" y="5501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8d73375b1c_0_55"/>
            <p:cNvSpPr/>
            <p:nvPr/>
          </p:nvSpPr>
          <p:spPr>
            <a:xfrm>
              <a:off x="7771707" y="2872688"/>
              <a:ext cx="60671" cy="101375"/>
            </a:xfrm>
            <a:custGeom>
              <a:rect b="b" l="l" r="r" t="t"/>
              <a:pathLst>
                <a:path extrusionOk="0" h="2565" w="1535">
                  <a:moveTo>
                    <a:pt x="1206" y="0"/>
                  </a:moveTo>
                  <a:lnTo>
                    <a:pt x="1" y="811"/>
                  </a:lnTo>
                  <a:lnTo>
                    <a:pt x="921" y="2564"/>
                  </a:lnTo>
                  <a:cubicBezTo>
                    <a:pt x="899" y="2498"/>
                    <a:pt x="1535" y="1359"/>
                    <a:pt x="1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8d73375b1c_0_55"/>
            <p:cNvSpPr/>
            <p:nvPr/>
          </p:nvSpPr>
          <p:spPr>
            <a:xfrm>
              <a:off x="7597679" y="2560545"/>
              <a:ext cx="337206" cy="363923"/>
            </a:xfrm>
            <a:custGeom>
              <a:rect b="b" l="l" r="r" t="t"/>
              <a:pathLst>
                <a:path extrusionOk="0" h="9208" w="8532">
                  <a:moveTo>
                    <a:pt x="3301" y="1"/>
                  </a:moveTo>
                  <a:cubicBezTo>
                    <a:pt x="2907" y="1"/>
                    <a:pt x="2499" y="60"/>
                    <a:pt x="2083" y="188"/>
                  </a:cubicBezTo>
                  <a:cubicBezTo>
                    <a:pt x="1995" y="210"/>
                    <a:pt x="1908" y="254"/>
                    <a:pt x="1820" y="276"/>
                  </a:cubicBezTo>
                  <a:cubicBezTo>
                    <a:pt x="1820" y="276"/>
                    <a:pt x="1" y="889"/>
                    <a:pt x="286" y="3256"/>
                  </a:cubicBezTo>
                  <a:cubicBezTo>
                    <a:pt x="286" y="3256"/>
                    <a:pt x="505" y="4943"/>
                    <a:pt x="834" y="7398"/>
                  </a:cubicBezTo>
                  <a:cubicBezTo>
                    <a:pt x="992" y="8438"/>
                    <a:pt x="1888" y="9208"/>
                    <a:pt x="2859" y="9208"/>
                  </a:cubicBezTo>
                  <a:cubicBezTo>
                    <a:pt x="3096" y="9208"/>
                    <a:pt x="3337" y="9162"/>
                    <a:pt x="3573" y="9063"/>
                  </a:cubicBezTo>
                  <a:cubicBezTo>
                    <a:pt x="4318" y="8779"/>
                    <a:pt x="5129" y="8318"/>
                    <a:pt x="5808" y="7595"/>
                  </a:cubicBezTo>
                  <a:lnTo>
                    <a:pt x="6707" y="6412"/>
                  </a:lnTo>
                  <a:cubicBezTo>
                    <a:pt x="8531" y="3559"/>
                    <a:pt x="6351" y="1"/>
                    <a:pt x="3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8d73375b1c_0_55"/>
            <p:cNvSpPr/>
            <p:nvPr/>
          </p:nvSpPr>
          <p:spPr>
            <a:xfrm>
              <a:off x="7600287" y="2783610"/>
              <a:ext cx="44226" cy="49403"/>
            </a:xfrm>
            <a:custGeom>
              <a:rect b="b" l="l" r="r" t="t"/>
              <a:pathLst>
                <a:path extrusionOk="0" h="1250" w="1119">
                  <a:moveTo>
                    <a:pt x="812" y="1"/>
                  </a:moveTo>
                  <a:lnTo>
                    <a:pt x="110" y="943"/>
                  </a:lnTo>
                  <a:cubicBezTo>
                    <a:pt x="1" y="1075"/>
                    <a:pt x="110" y="1250"/>
                    <a:pt x="264" y="1250"/>
                  </a:cubicBezTo>
                  <a:lnTo>
                    <a:pt x="1118" y="1206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8d73375b1c_0_55"/>
            <p:cNvSpPr/>
            <p:nvPr/>
          </p:nvSpPr>
          <p:spPr>
            <a:xfrm>
              <a:off x="7629663" y="2706180"/>
              <a:ext cx="62129" cy="19287"/>
            </a:xfrm>
            <a:custGeom>
              <a:rect b="b" l="l" r="r" t="t"/>
              <a:pathLst>
                <a:path extrusionOk="0" h="488" w="1572">
                  <a:moveTo>
                    <a:pt x="788" y="0"/>
                  </a:moveTo>
                  <a:cubicBezTo>
                    <a:pt x="731" y="0"/>
                    <a:pt x="679" y="2"/>
                    <a:pt x="636" y="5"/>
                  </a:cubicBezTo>
                  <a:cubicBezTo>
                    <a:pt x="636" y="5"/>
                    <a:pt x="1" y="5"/>
                    <a:pt x="1" y="290"/>
                  </a:cubicBezTo>
                  <a:cubicBezTo>
                    <a:pt x="1" y="290"/>
                    <a:pt x="1" y="488"/>
                    <a:pt x="549" y="488"/>
                  </a:cubicBezTo>
                  <a:cubicBezTo>
                    <a:pt x="1096" y="466"/>
                    <a:pt x="1491" y="400"/>
                    <a:pt x="1535" y="225"/>
                  </a:cubicBezTo>
                  <a:cubicBezTo>
                    <a:pt x="1572" y="57"/>
                    <a:pt x="1104" y="0"/>
                    <a:pt x="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8d73375b1c_0_55"/>
            <p:cNvSpPr/>
            <p:nvPr/>
          </p:nvSpPr>
          <p:spPr>
            <a:xfrm>
              <a:off x="7631402" y="2831387"/>
              <a:ext cx="54620" cy="24860"/>
            </a:xfrm>
            <a:custGeom>
              <a:rect b="b" l="l" r="r" t="t"/>
              <a:pathLst>
                <a:path extrusionOk="0" h="629" w="1382">
                  <a:moveTo>
                    <a:pt x="1284" y="1"/>
                  </a:moveTo>
                  <a:cubicBezTo>
                    <a:pt x="1261" y="1"/>
                    <a:pt x="1241" y="11"/>
                    <a:pt x="1228" y="37"/>
                  </a:cubicBezTo>
                  <a:cubicBezTo>
                    <a:pt x="948" y="411"/>
                    <a:pt x="603" y="484"/>
                    <a:pt x="370" y="484"/>
                  </a:cubicBezTo>
                  <a:cubicBezTo>
                    <a:pt x="221" y="484"/>
                    <a:pt x="119" y="453"/>
                    <a:pt x="110" y="453"/>
                  </a:cubicBezTo>
                  <a:cubicBezTo>
                    <a:pt x="98" y="448"/>
                    <a:pt x="87" y="445"/>
                    <a:pt x="75" y="445"/>
                  </a:cubicBezTo>
                  <a:cubicBezTo>
                    <a:pt x="44" y="445"/>
                    <a:pt x="17" y="465"/>
                    <a:pt x="1" y="497"/>
                  </a:cubicBezTo>
                  <a:cubicBezTo>
                    <a:pt x="1" y="541"/>
                    <a:pt x="22" y="585"/>
                    <a:pt x="66" y="585"/>
                  </a:cubicBezTo>
                  <a:cubicBezTo>
                    <a:pt x="66" y="607"/>
                    <a:pt x="198" y="629"/>
                    <a:pt x="373" y="629"/>
                  </a:cubicBezTo>
                  <a:cubicBezTo>
                    <a:pt x="658" y="629"/>
                    <a:pt x="1052" y="541"/>
                    <a:pt x="1359" y="125"/>
                  </a:cubicBezTo>
                  <a:cubicBezTo>
                    <a:pt x="1381" y="103"/>
                    <a:pt x="1359" y="37"/>
                    <a:pt x="1337" y="15"/>
                  </a:cubicBezTo>
                  <a:cubicBezTo>
                    <a:pt x="1319" y="6"/>
                    <a:pt x="1301" y="1"/>
                    <a:pt x="1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8d73375b1c_0_55"/>
            <p:cNvSpPr/>
            <p:nvPr/>
          </p:nvSpPr>
          <p:spPr>
            <a:xfrm>
              <a:off x="7560736" y="2508725"/>
              <a:ext cx="411113" cy="316220"/>
            </a:xfrm>
            <a:custGeom>
              <a:rect b="b" l="l" r="r" t="t"/>
              <a:pathLst>
                <a:path extrusionOk="0" h="8001" w="10402">
                  <a:moveTo>
                    <a:pt x="4773" y="1"/>
                  </a:moveTo>
                  <a:cubicBezTo>
                    <a:pt x="1764" y="1"/>
                    <a:pt x="0" y="859"/>
                    <a:pt x="474" y="1824"/>
                  </a:cubicBezTo>
                  <a:cubicBezTo>
                    <a:pt x="1049" y="2954"/>
                    <a:pt x="3346" y="3008"/>
                    <a:pt x="3778" y="3008"/>
                  </a:cubicBezTo>
                  <a:cubicBezTo>
                    <a:pt x="3824" y="3008"/>
                    <a:pt x="3849" y="3007"/>
                    <a:pt x="3849" y="3007"/>
                  </a:cubicBezTo>
                  <a:cubicBezTo>
                    <a:pt x="4068" y="3687"/>
                    <a:pt x="4725" y="4344"/>
                    <a:pt x="4725" y="4344"/>
                  </a:cubicBezTo>
                  <a:lnTo>
                    <a:pt x="4725" y="5878"/>
                  </a:lnTo>
                  <a:lnTo>
                    <a:pt x="5426" y="5878"/>
                  </a:lnTo>
                  <a:lnTo>
                    <a:pt x="6172" y="4585"/>
                  </a:lnTo>
                  <a:lnTo>
                    <a:pt x="6150" y="6185"/>
                  </a:lnTo>
                  <a:cubicBezTo>
                    <a:pt x="6708" y="7543"/>
                    <a:pt x="8214" y="8001"/>
                    <a:pt x="8602" y="8001"/>
                  </a:cubicBezTo>
                  <a:cubicBezTo>
                    <a:pt x="8671" y="8001"/>
                    <a:pt x="8705" y="7986"/>
                    <a:pt x="8692" y="7960"/>
                  </a:cubicBezTo>
                  <a:cubicBezTo>
                    <a:pt x="8626" y="7807"/>
                    <a:pt x="9678" y="5790"/>
                    <a:pt x="10116" y="4541"/>
                  </a:cubicBezTo>
                  <a:cubicBezTo>
                    <a:pt x="10401" y="3708"/>
                    <a:pt x="10226" y="2788"/>
                    <a:pt x="9612" y="2131"/>
                  </a:cubicBezTo>
                  <a:lnTo>
                    <a:pt x="8560" y="991"/>
                  </a:lnTo>
                  <a:cubicBezTo>
                    <a:pt x="8078" y="487"/>
                    <a:pt x="7465" y="180"/>
                    <a:pt x="6763" y="114"/>
                  </a:cubicBezTo>
                  <a:cubicBezTo>
                    <a:pt x="6053" y="36"/>
                    <a:pt x="5387" y="1"/>
                    <a:pt x="4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8d73375b1c_0_55"/>
            <p:cNvSpPr/>
            <p:nvPr/>
          </p:nvSpPr>
          <p:spPr>
            <a:xfrm>
              <a:off x="7761313" y="2688315"/>
              <a:ext cx="110070" cy="99913"/>
            </a:xfrm>
            <a:custGeom>
              <a:rect b="b" l="l" r="r" t="t"/>
              <a:pathLst>
                <a:path extrusionOk="0" h="2528" w="2785">
                  <a:moveTo>
                    <a:pt x="1410" y="1"/>
                  </a:moveTo>
                  <a:cubicBezTo>
                    <a:pt x="1307" y="1"/>
                    <a:pt x="1202" y="14"/>
                    <a:pt x="1097" y="41"/>
                  </a:cubicBezTo>
                  <a:cubicBezTo>
                    <a:pt x="417" y="216"/>
                    <a:pt x="1" y="896"/>
                    <a:pt x="176" y="1553"/>
                  </a:cubicBezTo>
                  <a:cubicBezTo>
                    <a:pt x="327" y="2138"/>
                    <a:pt x="851" y="2527"/>
                    <a:pt x="1426" y="2527"/>
                  </a:cubicBezTo>
                  <a:cubicBezTo>
                    <a:pt x="1520" y="2527"/>
                    <a:pt x="1615" y="2517"/>
                    <a:pt x="1710" y="2496"/>
                  </a:cubicBezTo>
                  <a:cubicBezTo>
                    <a:pt x="2390" y="2320"/>
                    <a:pt x="2784" y="1641"/>
                    <a:pt x="2631" y="962"/>
                  </a:cubicBezTo>
                  <a:cubicBezTo>
                    <a:pt x="2482" y="387"/>
                    <a:pt x="1974" y="1"/>
                    <a:pt x="1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8d73375b1c_0_55"/>
            <p:cNvSpPr/>
            <p:nvPr/>
          </p:nvSpPr>
          <p:spPr>
            <a:xfrm>
              <a:off x="7793365" y="2714163"/>
              <a:ext cx="36442" cy="44226"/>
            </a:xfrm>
            <a:custGeom>
              <a:rect b="b" l="l" r="r" t="t"/>
              <a:pathLst>
                <a:path extrusionOk="0" h="1119" w="922">
                  <a:moveTo>
                    <a:pt x="833" y="1"/>
                  </a:moveTo>
                  <a:cubicBezTo>
                    <a:pt x="570" y="23"/>
                    <a:pt x="351" y="132"/>
                    <a:pt x="220" y="308"/>
                  </a:cubicBezTo>
                  <a:cubicBezTo>
                    <a:pt x="1" y="614"/>
                    <a:pt x="110" y="1031"/>
                    <a:pt x="110" y="1053"/>
                  </a:cubicBezTo>
                  <a:cubicBezTo>
                    <a:pt x="110" y="1096"/>
                    <a:pt x="154" y="1118"/>
                    <a:pt x="176" y="1118"/>
                  </a:cubicBezTo>
                  <a:lnTo>
                    <a:pt x="198" y="1118"/>
                  </a:lnTo>
                  <a:cubicBezTo>
                    <a:pt x="242" y="1096"/>
                    <a:pt x="264" y="1053"/>
                    <a:pt x="264" y="1009"/>
                  </a:cubicBezTo>
                  <a:cubicBezTo>
                    <a:pt x="264" y="1009"/>
                    <a:pt x="176" y="658"/>
                    <a:pt x="351" y="395"/>
                  </a:cubicBezTo>
                  <a:cubicBezTo>
                    <a:pt x="461" y="264"/>
                    <a:pt x="614" y="176"/>
                    <a:pt x="855" y="154"/>
                  </a:cubicBezTo>
                  <a:cubicBezTo>
                    <a:pt x="899" y="154"/>
                    <a:pt x="921" y="110"/>
                    <a:pt x="921" y="66"/>
                  </a:cubicBezTo>
                  <a:cubicBezTo>
                    <a:pt x="921" y="23"/>
                    <a:pt x="899" y="1"/>
                    <a:pt x="8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8d73375b1c_0_55"/>
            <p:cNvSpPr/>
            <p:nvPr/>
          </p:nvSpPr>
          <p:spPr>
            <a:xfrm>
              <a:off x="6980943" y="4297472"/>
              <a:ext cx="252075" cy="358627"/>
            </a:xfrm>
            <a:custGeom>
              <a:rect b="b" l="l" r="r" t="t"/>
              <a:pathLst>
                <a:path extrusionOk="0" h="9074" w="6378">
                  <a:moveTo>
                    <a:pt x="3244" y="0"/>
                  </a:moveTo>
                  <a:lnTo>
                    <a:pt x="110" y="6684"/>
                  </a:lnTo>
                  <a:lnTo>
                    <a:pt x="0" y="7057"/>
                  </a:lnTo>
                  <a:lnTo>
                    <a:pt x="2937" y="9073"/>
                  </a:lnTo>
                  <a:lnTo>
                    <a:pt x="6378" y="1951"/>
                  </a:lnTo>
                  <a:lnTo>
                    <a:pt x="32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8d73375b1c_0_55"/>
            <p:cNvSpPr/>
            <p:nvPr/>
          </p:nvSpPr>
          <p:spPr>
            <a:xfrm>
              <a:off x="6714167" y="4464613"/>
              <a:ext cx="419255" cy="262508"/>
            </a:xfrm>
            <a:custGeom>
              <a:rect b="b" l="l" r="r" t="t"/>
              <a:pathLst>
                <a:path extrusionOk="0" h="6642" w="10608">
                  <a:moveTo>
                    <a:pt x="1" y="1"/>
                  </a:moveTo>
                  <a:lnTo>
                    <a:pt x="9643" y="6641"/>
                  </a:lnTo>
                  <a:lnTo>
                    <a:pt x="10607" y="3617"/>
                  </a:lnTo>
                  <a:cubicBezTo>
                    <a:pt x="10607" y="3617"/>
                    <a:pt x="7386" y="2894"/>
                    <a:pt x="7342" y="46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8d73375b1c_0_55"/>
            <p:cNvSpPr/>
            <p:nvPr/>
          </p:nvSpPr>
          <p:spPr>
            <a:xfrm>
              <a:off x="6689900" y="4464613"/>
              <a:ext cx="405422" cy="297130"/>
            </a:xfrm>
            <a:custGeom>
              <a:rect b="b" l="l" r="r" t="t"/>
              <a:pathLst>
                <a:path extrusionOk="0" h="7518" w="10258">
                  <a:moveTo>
                    <a:pt x="615" y="1"/>
                  </a:moveTo>
                  <a:lnTo>
                    <a:pt x="1" y="877"/>
                  </a:lnTo>
                  <a:lnTo>
                    <a:pt x="9644" y="7518"/>
                  </a:lnTo>
                  <a:lnTo>
                    <a:pt x="10257" y="6641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8d73375b1c_0_55"/>
            <p:cNvSpPr/>
            <p:nvPr/>
          </p:nvSpPr>
          <p:spPr>
            <a:xfrm>
              <a:off x="6994815" y="3819369"/>
              <a:ext cx="485929" cy="691209"/>
            </a:xfrm>
            <a:custGeom>
              <a:rect b="b" l="l" r="r" t="t"/>
              <a:pathLst>
                <a:path extrusionOk="0" h="17489" w="12295">
                  <a:moveTo>
                    <a:pt x="7232" y="0"/>
                  </a:moveTo>
                  <a:lnTo>
                    <a:pt x="0" y="14048"/>
                  </a:lnTo>
                  <a:lnTo>
                    <a:pt x="6224" y="17488"/>
                  </a:lnTo>
                  <a:lnTo>
                    <a:pt x="12294" y="6377"/>
                  </a:lnTo>
                  <a:lnTo>
                    <a:pt x="72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8d73375b1c_0_55"/>
            <p:cNvSpPr/>
            <p:nvPr/>
          </p:nvSpPr>
          <p:spPr>
            <a:xfrm>
              <a:off x="7258113" y="3648711"/>
              <a:ext cx="999564" cy="340447"/>
            </a:xfrm>
            <a:custGeom>
              <a:rect b="b" l="l" r="r" t="t"/>
              <a:pathLst>
                <a:path extrusionOk="0" h="8614" w="25291">
                  <a:moveTo>
                    <a:pt x="16546" y="1"/>
                  </a:moveTo>
                  <a:lnTo>
                    <a:pt x="3748" y="921"/>
                  </a:lnTo>
                  <a:cubicBezTo>
                    <a:pt x="1600" y="1075"/>
                    <a:pt x="0" y="2959"/>
                    <a:pt x="176" y="5085"/>
                  </a:cubicBezTo>
                  <a:cubicBezTo>
                    <a:pt x="351" y="7080"/>
                    <a:pt x="2016" y="8614"/>
                    <a:pt x="4011" y="8614"/>
                  </a:cubicBezTo>
                  <a:lnTo>
                    <a:pt x="19307" y="8614"/>
                  </a:lnTo>
                  <a:cubicBezTo>
                    <a:pt x="19307" y="8614"/>
                    <a:pt x="25290" y="7255"/>
                    <a:pt x="23537" y="1535"/>
                  </a:cubicBezTo>
                  <a:lnTo>
                    <a:pt x="165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8d73375b1c_0_55"/>
            <p:cNvSpPr/>
            <p:nvPr/>
          </p:nvSpPr>
          <p:spPr>
            <a:xfrm>
              <a:off x="7433079" y="4363277"/>
              <a:ext cx="194885" cy="309264"/>
            </a:xfrm>
            <a:custGeom>
              <a:rect b="b" l="l" r="r" t="t"/>
              <a:pathLst>
                <a:path extrusionOk="0" h="7825" w="4931">
                  <a:moveTo>
                    <a:pt x="3704" y="1"/>
                  </a:moveTo>
                  <a:lnTo>
                    <a:pt x="0" y="198"/>
                  </a:lnTo>
                  <a:lnTo>
                    <a:pt x="1227" y="7452"/>
                  </a:lnTo>
                  <a:lnTo>
                    <a:pt x="1381" y="7824"/>
                  </a:lnTo>
                  <a:lnTo>
                    <a:pt x="4931" y="7803"/>
                  </a:lnTo>
                  <a:lnTo>
                    <a:pt x="3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8d73375b1c_0_55"/>
            <p:cNvSpPr/>
            <p:nvPr/>
          </p:nvSpPr>
          <p:spPr>
            <a:xfrm>
              <a:off x="7204402" y="4582429"/>
              <a:ext cx="462571" cy="151608"/>
            </a:xfrm>
            <a:custGeom>
              <a:rect b="b" l="l" r="r" t="t"/>
              <a:pathLst>
                <a:path extrusionOk="0" h="3836" w="11704">
                  <a:moveTo>
                    <a:pt x="6290" y="0"/>
                  </a:moveTo>
                  <a:lnTo>
                    <a:pt x="0" y="3835"/>
                  </a:lnTo>
                  <a:lnTo>
                    <a:pt x="0" y="3835"/>
                  </a:lnTo>
                  <a:lnTo>
                    <a:pt x="11703" y="3748"/>
                  </a:lnTo>
                  <a:lnTo>
                    <a:pt x="10761" y="724"/>
                  </a:lnTo>
                  <a:cubicBezTo>
                    <a:pt x="10761" y="724"/>
                    <a:pt x="9804" y="1123"/>
                    <a:pt x="8712" y="1123"/>
                  </a:cubicBezTo>
                  <a:cubicBezTo>
                    <a:pt x="7856" y="1123"/>
                    <a:pt x="6916" y="877"/>
                    <a:pt x="6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8d73375b1c_0_55"/>
            <p:cNvSpPr/>
            <p:nvPr/>
          </p:nvSpPr>
          <p:spPr>
            <a:xfrm>
              <a:off x="7204402" y="4730520"/>
              <a:ext cx="463401" cy="45965"/>
            </a:xfrm>
            <a:custGeom>
              <a:rect b="b" l="l" r="r" t="t"/>
              <a:pathLst>
                <a:path extrusionOk="0" h="1163" w="11725">
                  <a:moveTo>
                    <a:pt x="11725" y="1"/>
                  </a:moveTo>
                  <a:lnTo>
                    <a:pt x="0" y="88"/>
                  </a:lnTo>
                  <a:lnTo>
                    <a:pt x="0" y="1162"/>
                  </a:lnTo>
                  <a:lnTo>
                    <a:pt x="11725" y="1075"/>
                  </a:lnTo>
                  <a:lnTo>
                    <a:pt x="117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8d73375b1c_0_55"/>
            <p:cNvSpPr/>
            <p:nvPr/>
          </p:nvSpPr>
          <p:spPr>
            <a:xfrm>
              <a:off x="7265030" y="3843596"/>
              <a:ext cx="392379" cy="675637"/>
            </a:xfrm>
            <a:custGeom>
              <a:rect b="b" l="l" r="r" t="t"/>
              <a:pathLst>
                <a:path extrusionOk="0" h="17095" w="9928">
                  <a:moveTo>
                    <a:pt x="7430" y="1"/>
                  </a:moveTo>
                  <a:lnTo>
                    <a:pt x="1" y="154"/>
                  </a:lnTo>
                  <a:lnTo>
                    <a:pt x="3047" y="17095"/>
                  </a:lnTo>
                  <a:lnTo>
                    <a:pt x="9928" y="16788"/>
                  </a:lnTo>
                  <a:lnTo>
                    <a:pt x="7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8d73375b1c_0_55"/>
            <p:cNvSpPr/>
            <p:nvPr/>
          </p:nvSpPr>
          <p:spPr>
            <a:xfrm>
              <a:off x="7776924" y="2930667"/>
              <a:ext cx="446090" cy="825625"/>
            </a:xfrm>
            <a:custGeom>
              <a:rect b="b" l="l" r="r" t="t"/>
              <a:pathLst>
                <a:path extrusionOk="0" h="20890" w="11287">
                  <a:moveTo>
                    <a:pt x="4781" y="1"/>
                  </a:moveTo>
                  <a:cubicBezTo>
                    <a:pt x="4633" y="1"/>
                    <a:pt x="4484" y="23"/>
                    <a:pt x="4339" y="67"/>
                  </a:cubicBezTo>
                  <a:cubicBezTo>
                    <a:pt x="132" y="1404"/>
                    <a:pt x="0" y="4560"/>
                    <a:pt x="0" y="4560"/>
                  </a:cubicBezTo>
                  <a:lnTo>
                    <a:pt x="1600" y="18300"/>
                  </a:lnTo>
                  <a:cubicBezTo>
                    <a:pt x="4843" y="20619"/>
                    <a:pt x="8420" y="20890"/>
                    <a:pt x="9913" y="20890"/>
                  </a:cubicBezTo>
                  <a:cubicBezTo>
                    <a:pt x="10368" y="20890"/>
                    <a:pt x="10629" y="20865"/>
                    <a:pt x="10629" y="20865"/>
                  </a:cubicBezTo>
                  <a:cubicBezTo>
                    <a:pt x="11287" y="18520"/>
                    <a:pt x="10782" y="14443"/>
                    <a:pt x="10519" y="11967"/>
                  </a:cubicBezTo>
                  <a:cubicBezTo>
                    <a:pt x="10322" y="10017"/>
                    <a:pt x="9862" y="8110"/>
                    <a:pt x="9139" y="6269"/>
                  </a:cubicBezTo>
                  <a:cubicBezTo>
                    <a:pt x="7999" y="3376"/>
                    <a:pt x="6684" y="1492"/>
                    <a:pt x="5917" y="549"/>
                  </a:cubicBezTo>
                  <a:cubicBezTo>
                    <a:pt x="5639" y="190"/>
                    <a:pt x="5215" y="1"/>
                    <a:pt x="4781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8d73375b1c_0_55"/>
            <p:cNvSpPr/>
            <p:nvPr/>
          </p:nvSpPr>
          <p:spPr>
            <a:xfrm>
              <a:off x="7100459" y="2873597"/>
              <a:ext cx="175006" cy="319579"/>
            </a:xfrm>
            <a:custGeom>
              <a:rect b="b" l="l" r="r" t="t"/>
              <a:pathLst>
                <a:path extrusionOk="0" h="8086" w="4428">
                  <a:moveTo>
                    <a:pt x="2539" y="1"/>
                  </a:moveTo>
                  <a:cubicBezTo>
                    <a:pt x="2459" y="1"/>
                    <a:pt x="2377" y="21"/>
                    <a:pt x="2302" y="65"/>
                  </a:cubicBezTo>
                  <a:lnTo>
                    <a:pt x="264" y="1380"/>
                  </a:lnTo>
                  <a:cubicBezTo>
                    <a:pt x="88" y="1467"/>
                    <a:pt x="1" y="1687"/>
                    <a:pt x="66" y="1862"/>
                  </a:cubicBezTo>
                  <a:lnTo>
                    <a:pt x="1776" y="8086"/>
                  </a:lnTo>
                  <a:lnTo>
                    <a:pt x="4427" y="6157"/>
                  </a:lnTo>
                  <a:lnTo>
                    <a:pt x="2981" y="350"/>
                  </a:lnTo>
                  <a:cubicBezTo>
                    <a:pt x="2934" y="130"/>
                    <a:pt x="2741" y="1"/>
                    <a:pt x="2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8d73375b1c_0_55"/>
            <p:cNvSpPr/>
            <p:nvPr/>
          </p:nvSpPr>
          <p:spPr>
            <a:xfrm>
              <a:off x="7131642" y="2905570"/>
              <a:ext cx="121295" cy="239981"/>
            </a:xfrm>
            <a:custGeom>
              <a:rect b="b" l="l" r="r" t="t"/>
              <a:pathLst>
                <a:path extrusionOk="0" h="6072" w="3069">
                  <a:moveTo>
                    <a:pt x="1798" y="1"/>
                  </a:moveTo>
                  <a:lnTo>
                    <a:pt x="1" y="1206"/>
                  </a:lnTo>
                  <a:lnTo>
                    <a:pt x="1315" y="6071"/>
                  </a:lnTo>
                  <a:lnTo>
                    <a:pt x="3069" y="4910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8d73375b1c_0_55"/>
            <p:cNvSpPr/>
            <p:nvPr/>
          </p:nvSpPr>
          <p:spPr>
            <a:xfrm>
              <a:off x="7099589" y="3066624"/>
              <a:ext cx="278950" cy="261678"/>
            </a:xfrm>
            <a:custGeom>
              <a:rect b="b" l="l" r="r" t="t"/>
              <a:pathLst>
                <a:path extrusionOk="0" h="6621" w="7058">
                  <a:moveTo>
                    <a:pt x="1134" y="0"/>
                  </a:moveTo>
                  <a:cubicBezTo>
                    <a:pt x="830" y="0"/>
                    <a:pt x="461" y="197"/>
                    <a:pt x="264" y="1032"/>
                  </a:cubicBezTo>
                  <a:cubicBezTo>
                    <a:pt x="1" y="2194"/>
                    <a:pt x="417" y="3048"/>
                    <a:pt x="921" y="3574"/>
                  </a:cubicBezTo>
                  <a:cubicBezTo>
                    <a:pt x="1250" y="3925"/>
                    <a:pt x="1666" y="4166"/>
                    <a:pt x="2126" y="4254"/>
                  </a:cubicBezTo>
                  <a:lnTo>
                    <a:pt x="3814" y="4560"/>
                  </a:lnTo>
                  <a:lnTo>
                    <a:pt x="6247" y="6620"/>
                  </a:lnTo>
                  <a:lnTo>
                    <a:pt x="7057" y="3530"/>
                  </a:lnTo>
                  <a:lnTo>
                    <a:pt x="5742" y="2676"/>
                  </a:lnTo>
                  <a:cubicBezTo>
                    <a:pt x="5742" y="2676"/>
                    <a:pt x="3904" y="94"/>
                    <a:pt x="2090" y="94"/>
                  </a:cubicBezTo>
                  <a:cubicBezTo>
                    <a:pt x="1934" y="94"/>
                    <a:pt x="1777" y="114"/>
                    <a:pt x="1622" y="156"/>
                  </a:cubicBezTo>
                  <a:cubicBezTo>
                    <a:pt x="1622" y="156"/>
                    <a:pt x="1404" y="0"/>
                    <a:pt x="1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8d73375b1c_0_55"/>
            <p:cNvSpPr/>
            <p:nvPr/>
          </p:nvSpPr>
          <p:spPr>
            <a:xfrm>
              <a:off x="7236455" y="3003467"/>
              <a:ext cx="748359" cy="441545"/>
            </a:xfrm>
            <a:custGeom>
              <a:rect b="b" l="l" r="r" t="t"/>
              <a:pathLst>
                <a:path extrusionOk="0" h="11172" w="18935">
                  <a:moveTo>
                    <a:pt x="15275" y="0"/>
                  </a:moveTo>
                  <a:lnTo>
                    <a:pt x="8635" y="5895"/>
                  </a:lnTo>
                  <a:lnTo>
                    <a:pt x="2279" y="3638"/>
                  </a:lnTo>
                  <a:lnTo>
                    <a:pt x="0" y="6509"/>
                  </a:lnTo>
                  <a:lnTo>
                    <a:pt x="6860" y="10673"/>
                  </a:lnTo>
                  <a:cubicBezTo>
                    <a:pt x="7339" y="10982"/>
                    <a:pt x="7927" y="11171"/>
                    <a:pt x="8509" y="11171"/>
                  </a:cubicBezTo>
                  <a:cubicBezTo>
                    <a:pt x="8752" y="11171"/>
                    <a:pt x="8994" y="11138"/>
                    <a:pt x="9227" y="11067"/>
                  </a:cubicBezTo>
                  <a:cubicBezTo>
                    <a:pt x="9314" y="11045"/>
                    <a:pt x="9402" y="11024"/>
                    <a:pt x="9468" y="10980"/>
                  </a:cubicBezTo>
                  <a:lnTo>
                    <a:pt x="18935" y="5676"/>
                  </a:lnTo>
                  <a:lnTo>
                    <a:pt x="15275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8d73375b1c_0_55"/>
            <p:cNvSpPr/>
            <p:nvPr/>
          </p:nvSpPr>
          <p:spPr>
            <a:xfrm>
              <a:off x="7801151" y="3239930"/>
              <a:ext cx="158564" cy="93550"/>
            </a:xfrm>
            <a:custGeom>
              <a:rect b="b" l="l" r="r" t="t"/>
              <a:pathLst>
                <a:path extrusionOk="0" h="2367" w="4012">
                  <a:moveTo>
                    <a:pt x="3924" y="0"/>
                  </a:moveTo>
                  <a:lnTo>
                    <a:pt x="1" y="2192"/>
                  </a:lnTo>
                  <a:lnTo>
                    <a:pt x="89" y="2367"/>
                  </a:lnTo>
                  <a:lnTo>
                    <a:pt x="4011" y="153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EB69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8d73375b1c_0_55"/>
            <p:cNvSpPr/>
            <p:nvPr/>
          </p:nvSpPr>
          <p:spPr>
            <a:xfrm>
              <a:off x="7642666" y="3971807"/>
              <a:ext cx="606315" cy="67583"/>
            </a:xfrm>
            <a:custGeom>
              <a:rect b="b" l="l" r="r" t="t"/>
              <a:pathLst>
                <a:path extrusionOk="0" h="1710" w="15341">
                  <a:moveTo>
                    <a:pt x="0" y="0"/>
                  </a:moveTo>
                  <a:lnTo>
                    <a:pt x="0" y="1710"/>
                  </a:lnTo>
                  <a:lnTo>
                    <a:pt x="15341" y="1710"/>
                  </a:lnTo>
                  <a:lnTo>
                    <a:pt x="15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8d73375b1c_0_55"/>
            <p:cNvSpPr/>
            <p:nvPr/>
          </p:nvSpPr>
          <p:spPr>
            <a:xfrm>
              <a:off x="8197007" y="3286685"/>
              <a:ext cx="237333" cy="752706"/>
            </a:xfrm>
            <a:custGeom>
              <a:rect b="b" l="l" r="r" t="t"/>
              <a:pathLst>
                <a:path extrusionOk="0" h="19045" w="6005">
                  <a:moveTo>
                    <a:pt x="4734" y="1"/>
                  </a:moveTo>
                  <a:lnTo>
                    <a:pt x="0" y="18343"/>
                  </a:lnTo>
                  <a:lnTo>
                    <a:pt x="1315" y="19045"/>
                  </a:lnTo>
                  <a:lnTo>
                    <a:pt x="6005" y="242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8d73375b1c_0_55"/>
            <p:cNvSpPr/>
            <p:nvPr/>
          </p:nvSpPr>
          <p:spPr>
            <a:xfrm>
              <a:off x="7659977" y="4003860"/>
              <a:ext cx="177614" cy="779542"/>
            </a:xfrm>
            <a:custGeom>
              <a:rect b="b" l="l" r="r" t="t"/>
              <a:pathLst>
                <a:path extrusionOk="0" h="19724" w="4494">
                  <a:moveTo>
                    <a:pt x="4099" y="0"/>
                  </a:moveTo>
                  <a:lnTo>
                    <a:pt x="1" y="19658"/>
                  </a:lnTo>
                  <a:lnTo>
                    <a:pt x="373" y="19724"/>
                  </a:lnTo>
                  <a:lnTo>
                    <a:pt x="4493" y="88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8d73375b1c_0_55"/>
            <p:cNvSpPr/>
            <p:nvPr/>
          </p:nvSpPr>
          <p:spPr>
            <a:xfrm>
              <a:off x="8088716" y="4003860"/>
              <a:ext cx="178484" cy="779542"/>
            </a:xfrm>
            <a:custGeom>
              <a:rect b="b" l="l" r="r" t="t"/>
              <a:pathLst>
                <a:path extrusionOk="0" h="19724" w="4516">
                  <a:moveTo>
                    <a:pt x="395" y="0"/>
                  </a:moveTo>
                  <a:lnTo>
                    <a:pt x="1" y="88"/>
                  </a:lnTo>
                  <a:lnTo>
                    <a:pt x="4121" y="19724"/>
                  </a:lnTo>
                  <a:lnTo>
                    <a:pt x="4515" y="19658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8d73375b1c_0_55"/>
            <p:cNvSpPr/>
            <p:nvPr/>
          </p:nvSpPr>
          <p:spPr>
            <a:xfrm>
              <a:off x="7732738" y="4442124"/>
              <a:ext cx="457354" cy="15612"/>
            </a:xfrm>
            <a:custGeom>
              <a:rect b="b" l="l" r="r" t="t"/>
              <a:pathLst>
                <a:path extrusionOk="0" h="395" w="11572">
                  <a:moveTo>
                    <a:pt x="1" y="0"/>
                  </a:moveTo>
                  <a:lnTo>
                    <a:pt x="1" y="395"/>
                  </a:lnTo>
                  <a:lnTo>
                    <a:pt x="11572" y="395"/>
                  </a:lnTo>
                  <a:lnTo>
                    <a:pt x="11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kery Shop by Slidesgo">
  <a:themeElements>
    <a:clrScheme name="Simple Light">
      <a:dk1>
        <a:srgbClr val="542200"/>
      </a:dk1>
      <a:lt1>
        <a:srgbClr val="FFF4DF"/>
      </a:lt1>
      <a:dk2>
        <a:srgbClr val="FC9D47"/>
      </a:dk2>
      <a:lt2>
        <a:srgbClr val="E7A468"/>
      </a:lt2>
      <a:accent1>
        <a:srgbClr val="E75E00"/>
      </a:accent1>
      <a:accent2>
        <a:srgbClr val="9A4D2F"/>
      </a:accent2>
      <a:accent3>
        <a:srgbClr val="FBB85E"/>
      </a:accent3>
      <a:accent4>
        <a:srgbClr val="FFF4DF"/>
      </a:accent4>
      <a:accent5>
        <a:srgbClr val="333333"/>
      </a:accent5>
      <a:accent6>
        <a:srgbClr val="F7CC9A"/>
      </a:accent6>
      <a:hlink>
        <a:srgbClr val="9A4D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